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24.xml" ContentType="application/vnd.openxmlformats-officedocument.presentationml.slideLayout+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diagrams/colors8.xml" ContentType="application/vnd.openxmlformats-officedocument.drawingml.diagramColor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tags/tag12.xml" ContentType="application/vnd.openxmlformats-officedocument.presentationml.tags+xml"/>
  <Override PartName="/ppt/tags/tag23.xml" ContentType="application/vnd.openxmlformats-officedocument.presentationml.tags+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tags/tag9.xml" ContentType="application/vnd.openxmlformats-officedocument.presentationml.tag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diagrams/quickStyle3.xml" ContentType="application/vnd.openxmlformats-officedocument.drawingml.diagramStyle+xml"/>
  <Override PartName="/ppt/tags/tag5.xml" ContentType="application/vnd.openxmlformats-officedocument.presentationml.tags+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theme/themeOverride2.xml" ContentType="application/vnd.openxmlformats-officedocument.themeOverride+xml"/>
  <Override PartName="/ppt/tags/tag1.xml" ContentType="application/vnd.openxmlformats-officedocument.presentationml.tags+xml"/>
  <Override PartName="/ppt/diagrams/layout6.xml" ContentType="application/vnd.openxmlformats-officedocument.drawingml.diagramLayout+xml"/>
  <Override PartName="/ppt/tags/tag28.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diagrams/data7.xml" ContentType="application/vnd.openxmlformats-officedocument.drawingml.diagramData+xml"/>
  <Override PartName="/ppt/tags/tag17.xml" ContentType="application/vnd.openxmlformats-officedocument.presentationml.tags+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tags/tag24.xml" ContentType="application/vnd.openxmlformats-officedocument.presentationml.tags+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tags/tag13.xml" ContentType="application/vnd.openxmlformats-officedocument.presentationml.tags+xml"/>
  <Override PartName="/ppt/diagrams/quickStyle8.xml" ContentType="application/vnd.openxmlformats-officedocument.drawingml.diagramStyl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heme/themeOverride3.xml" ContentType="application/vnd.openxmlformats-officedocument.themeOverride+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tags/tag29.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diagrams/layout3.xml" ContentType="application/vnd.openxmlformats-officedocument.drawingml.diagramLayout+xml"/>
  <Override PartName="/ppt/diagrams/data4.xml" ContentType="application/vnd.openxmlformats-officedocument.drawingml.diagramData+xml"/>
  <Override PartName="/ppt/tags/tag14.xml" ContentType="application/vnd.openxmlformats-officedocument.presentationml.tags+xml"/>
  <Override PartName="/ppt/tags/tag25.xml" ContentType="application/vnd.openxmlformats-officedocument.presentationml.tags+xml"/>
  <Override PartName="/ppt/slides/slide79.xml" ContentType="application/vnd.openxmlformats-officedocument.presentationml.slide+xml"/>
  <Override PartName="/ppt/diagrams/colors6.xml" ContentType="application/vnd.openxmlformats-officedocument.drawingml.diagramColor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charts/chart1.xml" ContentType="application/vnd.openxmlformats-officedocument.drawingml.chart+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diagrams/quickStyle1.xml" ContentType="application/vnd.openxmlformats-officedocument.drawingml.diagramStyle+xml"/>
  <Override PartName="/ppt/tags/tag3.xml" ContentType="application/vnd.openxmlformats-officedocument.presentationml.tags+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tags/tag19.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tags/tag26.xml" ContentType="application/vnd.openxmlformats-officedocument.presentationml.tags+xml"/>
  <Override PartName="/ppt/diagrams/data5.xml" ContentType="application/vnd.openxmlformats-officedocument.drawingml.diagramData+xml"/>
  <Override PartName="/ppt/tags/tag15.xml" ContentType="application/vnd.openxmlformats-officedocument.presentationml.tags+xml"/>
  <Override PartName="/ppt/diagrams/colors7.xml" ContentType="application/vnd.openxmlformats-officedocument.drawingml.diagramColors+xml"/>
  <Override PartName="/ppt/notesSlides/notesSlide6.xml" ContentType="application/vnd.openxmlformats-officedocument.presentationml.notesSlide+xml"/>
  <Override PartName="/ppt/tags/tag22.xml" ContentType="application/vnd.openxmlformats-officedocument.presentationml.tags+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tags/tag4.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4" r:id="rId1"/>
    <p:sldMasterId id="2147484411" r:id="rId2"/>
    <p:sldMasterId id="2147484423" r:id="rId3"/>
  </p:sldMasterIdLst>
  <p:notesMasterIdLst>
    <p:notesMasterId r:id="rId85"/>
  </p:notesMasterIdLst>
  <p:sldIdLst>
    <p:sldId id="284" r:id="rId4"/>
    <p:sldId id="612" r:id="rId5"/>
    <p:sldId id="749" r:id="rId6"/>
    <p:sldId id="764" r:id="rId7"/>
    <p:sldId id="765" r:id="rId8"/>
    <p:sldId id="766" r:id="rId9"/>
    <p:sldId id="767" r:id="rId10"/>
    <p:sldId id="768" r:id="rId11"/>
    <p:sldId id="755" r:id="rId12"/>
    <p:sldId id="758" r:id="rId13"/>
    <p:sldId id="754" r:id="rId14"/>
    <p:sldId id="757" r:id="rId15"/>
    <p:sldId id="770" r:id="rId16"/>
    <p:sldId id="657" r:id="rId17"/>
    <p:sldId id="635" r:id="rId18"/>
    <p:sldId id="692" r:id="rId19"/>
    <p:sldId id="763" r:id="rId20"/>
    <p:sldId id="762" r:id="rId21"/>
    <p:sldId id="690" r:id="rId22"/>
    <p:sldId id="660" r:id="rId23"/>
    <p:sldId id="661" r:id="rId24"/>
    <p:sldId id="667" r:id="rId25"/>
    <p:sldId id="662" r:id="rId26"/>
    <p:sldId id="663" r:id="rId27"/>
    <p:sldId id="668" r:id="rId28"/>
    <p:sldId id="696" r:id="rId29"/>
    <p:sldId id="727" r:id="rId30"/>
    <p:sldId id="697" r:id="rId31"/>
    <p:sldId id="698" r:id="rId32"/>
    <p:sldId id="700" r:id="rId33"/>
    <p:sldId id="701" r:id="rId34"/>
    <p:sldId id="702" r:id="rId35"/>
    <p:sldId id="729" r:id="rId36"/>
    <p:sldId id="703" r:id="rId37"/>
    <p:sldId id="728" r:id="rId38"/>
    <p:sldId id="715" r:id="rId39"/>
    <p:sldId id="716" r:id="rId40"/>
    <p:sldId id="704" r:id="rId41"/>
    <p:sldId id="717" r:id="rId42"/>
    <p:sldId id="705" r:id="rId43"/>
    <p:sldId id="718" r:id="rId44"/>
    <p:sldId id="719" r:id="rId45"/>
    <p:sldId id="706" r:id="rId46"/>
    <p:sldId id="720" r:id="rId47"/>
    <p:sldId id="723" r:id="rId48"/>
    <p:sldId id="721" r:id="rId49"/>
    <p:sldId id="722" r:id="rId50"/>
    <p:sldId id="695" r:id="rId51"/>
    <p:sldId id="669" r:id="rId52"/>
    <p:sldId id="670" r:id="rId53"/>
    <p:sldId id="671" r:id="rId54"/>
    <p:sldId id="691" r:id="rId55"/>
    <p:sldId id="672" r:id="rId56"/>
    <p:sldId id="686" r:id="rId57"/>
    <p:sldId id="772" r:id="rId58"/>
    <p:sldId id="773" r:id="rId59"/>
    <p:sldId id="774" r:id="rId60"/>
    <p:sldId id="775" r:id="rId61"/>
    <p:sldId id="776" r:id="rId62"/>
    <p:sldId id="777" r:id="rId63"/>
    <p:sldId id="778" r:id="rId64"/>
    <p:sldId id="779" r:id="rId65"/>
    <p:sldId id="780" r:id="rId66"/>
    <p:sldId id="781" r:id="rId67"/>
    <p:sldId id="782" r:id="rId68"/>
    <p:sldId id="725" r:id="rId69"/>
    <p:sldId id="726" r:id="rId70"/>
    <p:sldId id="731" r:id="rId71"/>
    <p:sldId id="732" r:id="rId72"/>
    <p:sldId id="733" r:id="rId73"/>
    <p:sldId id="734" r:id="rId74"/>
    <p:sldId id="735" r:id="rId75"/>
    <p:sldId id="739" r:id="rId76"/>
    <p:sldId id="740" r:id="rId77"/>
    <p:sldId id="741" r:id="rId78"/>
    <p:sldId id="675" r:id="rId79"/>
    <p:sldId id="681" r:id="rId80"/>
    <p:sldId id="688" r:id="rId81"/>
    <p:sldId id="708" r:id="rId82"/>
    <p:sldId id="689" r:id="rId83"/>
    <p:sldId id="682" r:id="rId84"/>
  </p:sldIdLst>
  <p:sldSz cx="9144000" cy="6858000" type="screen4x3"/>
  <p:notesSz cx="6858000" cy="9144000"/>
  <p:defaultTextStyle>
    <a:defPPr>
      <a:defRPr lang="zh-CN"/>
    </a:defPPr>
    <a:lvl1pPr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1pPr>
    <a:lvl2pPr marL="4572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2pPr>
    <a:lvl3pPr marL="9144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3pPr>
    <a:lvl4pPr marL="13716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4pPr>
    <a:lvl5pPr marL="18288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5pPr>
    <a:lvl6pPr marL="2286000" algn="l" defTabSz="914400" rtl="0" eaLnBrk="1" latinLnBrk="0" hangingPunct="1">
      <a:defRPr kern="1200">
        <a:solidFill>
          <a:schemeClr val="tx1"/>
        </a:solidFill>
        <a:latin typeface="Arial" charset="0"/>
        <a:ea typeface="华文楷体" pitchFamily="2" charset="-122"/>
        <a:cs typeface="+mn-cs"/>
      </a:defRPr>
    </a:lvl6pPr>
    <a:lvl7pPr marL="2743200" algn="l" defTabSz="914400" rtl="0" eaLnBrk="1" latinLnBrk="0" hangingPunct="1">
      <a:defRPr kern="1200">
        <a:solidFill>
          <a:schemeClr val="tx1"/>
        </a:solidFill>
        <a:latin typeface="Arial" charset="0"/>
        <a:ea typeface="华文楷体" pitchFamily="2" charset="-122"/>
        <a:cs typeface="+mn-cs"/>
      </a:defRPr>
    </a:lvl7pPr>
    <a:lvl8pPr marL="3200400" algn="l" defTabSz="914400" rtl="0" eaLnBrk="1" latinLnBrk="0" hangingPunct="1">
      <a:defRPr kern="1200">
        <a:solidFill>
          <a:schemeClr val="tx1"/>
        </a:solidFill>
        <a:latin typeface="Arial" charset="0"/>
        <a:ea typeface="华文楷体" pitchFamily="2" charset="-122"/>
        <a:cs typeface="+mn-cs"/>
      </a:defRPr>
    </a:lvl8pPr>
    <a:lvl9pPr marL="3657600" algn="l" defTabSz="914400" rtl="0" eaLnBrk="1" latinLnBrk="0" hangingPunct="1">
      <a:defRPr kern="1200">
        <a:solidFill>
          <a:schemeClr val="tx1"/>
        </a:solidFill>
        <a:latin typeface="Arial" charset="0"/>
        <a:ea typeface="华文楷体"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9933"/>
    <a:srgbClr val="0033CC"/>
    <a:srgbClr val="0066FF"/>
    <a:srgbClr val="CC00CC"/>
    <a:srgbClr val="3399FF"/>
    <a:srgbClr val="99FFCC"/>
    <a:srgbClr val="CCFFFF"/>
    <a:srgbClr val="CCCCFF"/>
    <a:srgbClr val="FFCC99"/>
    <a:srgbClr val="FFFF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327" autoAdjust="0"/>
    <p:restoredTop sz="94660"/>
  </p:normalViewPr>
  <p:slideViewPr>
    <p:cSldViewPr>
      <p:cViewPr varScale="1">
        <p:scale>
          <a:sx n="65" d="100"/>
          <a:sy n="65" d="100"/>
        </p:scale>
        <p:origin x="-1506" y="-114"/>
      </p:cViewPr>
      <p:guideLst>
        <p:guide orient="horz" pos="2160"/>
        <p:guide pos="2880"/>
      </p:guideLst>
    </p:cSldViewPr>
  </p:slideViewPr>
  <p:notesTextViewPr>
    <p:cViewPr>
      <p:scale>
        <a:sx n="100" d="100"/>
        <a:sy n="100" d="100"/>
      </p:scale>
      <p:origin x="0" y="0"/>
    </p:cViewPr>
  </p:notesTextViewPr>
  <p:notesViewPr>
    <p:cSldViewPr>
      <p:cViewPr varScale="1">
        <p:scale>
          <a:sx n="61" d="100"/>
          <a:sy n="61" d="100"/>
        </p:scale>
        <p:origin x="2484" y="52"/>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5" Type="http://schemas.microsoft.com/office/2015/10/relationships/revisionInfo" Target="revisionInfo.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6032;&#24314;%20Microsoft%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clustered"/>
        <c:ser>
          <c:idx val="0"/>
          <c:order val="0"/>
          <c:dPt>
            <c:idx val="0"/>
            <c:spPr>
              <a:solidFill>
                <a:schemeClr val="accent4">
                  <a:lumMod val="60000"/>
                  <a:lumOff val="40000"/>
                </a:schemeClr>
              </a:solidFill>
            </c:spPr>
            <c:extLst xmlns:c16r2="http://schemas.microsoft.com/office/drawing/2015/06/chart">
              <c:ext xmlns:c16="http://schemas.microsoft.com/office/drawing/2014/chart" uri="{C3380CC4-5D6E-409C-BE32-E72D297353CC}">
                <c16:uniqueId val="{00000001-D05B-4D97-B0AB-F8F893FE154C}"/>
              </c:ext>
            </c:extLst>
          </c:dPt>
          <c:dPt>
            <c:idx val="1"/>
            <c:spPr>
              <a:solidFill>
                <a:srgbClr val="00B050"/>
              </a:solidFill>
            </c:spPr>
            <c:extLst xmlns:c16r2="http://schemas.microsoft.com/office/drawing/2015/06/chart">
              <c:ext xmlns:c16="http://schemas.microsoft.com/office/drawing/2014/chart" uri="{C3380CC4-5D6E-409C-BE32-E72D297353CC}">
                <c16:uniqueId val="{00000003-D05B-4D97-B0AB-F8F893FE154C}"/>
              </c:ext>
            </c:extLst>
          </c:dPt>
          <c:dPt>
            <c:idx val="3"/>
            <c:spPr>
              <a:solidFill>
                <a:schemeClr val="accent4">
                  <a:lumMod val="60000"/>
                  <a:lumOff val="40000"/>
                </a:schemeClr>
              </a:solidFill>
            </c:spPr>
            <c:extLst xmlns:c16r2="http://schemas.microsoft.com/office/drawing/2015/06/chart">
              <c:ext xmlns:c16="http://schemas.microsoft.com/office/drawing/2014/chart" uri="{C3380CC4-5D6E-409C-BE32-E72D297353CC}">
                <c16:uniqueId val="{00000005-D05B-4D97-B0AB-F8F893FE154C}"/>
              </c:ext>
            </c:extLst>
          </c:dPt>
          <c:dPt>
            <c:idx val="4"/>
            <c:spPr>
              <a:solidFill>
                <a:srgbClr val="00B050"/>
              </a:solidFill>
            </c:spPr>
            <c:extLst xmlns:c16r2="http://schemas.microsoft.com/office/drawing/2015/06/chart">
              <c:ext xmlns:c16="http://schemas.microsoft.com/office/drawing/2014/chart" uri="{C3380CC4-5D6E-409C-BE32-E72D297353CC}">
                <c16:uniqueId val="{00000007-D05B-4D97-B0AB-F8F893FE154C}"/>
              </c:ext>
            </c:extLst>
          </c:dPt>
          <c:dLbls>
            <c:dLbl>
              <c:idx val="0"/>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D05B-4D97-B0AB-F8F893FE154C}"/>
                </c:ext>
              </c:extLst>
            </c:dLbl>
            <c:dLbl>
              <c:idx val="1"/>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D05B-4D97-B0AB-F8F893FE154C}"/>
                </c:ext>
              </c:extLst>
            </c:dLbl>
            <c:dLbl>
              <c:idx val="2"/>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D05B-4D97-B0AB-F8F893FE154C}"/>
                </c:ext>
              </c:extLst>
            </c:dLbl>
            <c:dLbl>
              <c:idx val="3"/>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D05B-4D97-B0AB-F8F893FE154C}"/>
                </c:ext>
              </c:extLst>
            </c:dLbl>
            <c:dLbl>
              <c:idx val="4"/>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D05B-4D97-B0AB-F8F893FE154C}"/>
                </c:ext>
              </c:extLst>
            </c:dLbl>
            <c:dLbl>
              <c:idx val="5"/>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D05B-4D97-B0AB-F8F893FE154C}"/>
                </c:ext>
              </c:extLst>
            </c:dLbl>
            <c:delete val="1"/>
            <c:extLst xmlns:c16r2="http://schemas.microsoft.com/office/drawing/2015/06/chart">
              <c:ext xmlns:c15="http://schemas.microsoft.com/office/drawing/2012/chart" uri="{CE6537A1-D6FC-4f65-9D91-7224C49458BB}">
                <c15:showLeaderLines val="0"/>
              </c:ext>
            </c:extLst>
          </c:dLbls>
          <c:cat>
            <c:strRef>
              <c:f>Sheet1!$A$38:$A$43</c:f>
              <c:strCache>
                <c:ptCount val="6"/>
                <c:pt idx="0">
                  <c:v>本科生总数</c:v>
                </c:pt>
                <c:pt idx="1">
                  <c:v>本科生已离校</c:v>
                </c:pt>
                <c:pt idx="2">
                  <c:v>本科生未离校</c:v>
                </c:pt>
                <c:pt idx="3">
                  <c:v>研究生总数</c:v>
                </c:pt>
                <c:pt idx="4">
                  <c:v>研究生已离校</c:v>
                </c:pt>
                <c:pt idx="5">
                  <c:v>研究生未离校</c:v>
                </c:pt>
              </c:strCache>
            </c:strRef>
          </c:cat>
          <c:val>
            <c:numRef>
              <c:f>Sheet1!$B$38:$B$43</c:f>
              <c:numCache>
                <c:formatCode>General</c:formatCode>
                <c:ptCount val="6"/>
                <c:pt idx="0">
                  <c:v>7460</c:v>
                </c:pt>
                <c:pt idx="1">
                  <c:v>7100</c:v>
                </c:pt>
                <c:pt idx="2">
                  <c:v>360</c:v>
                </c:pt>
                <c:pt idx="3">
                  <c:v>6159</c:v>
                </c:pt>
                <c:pt idx="4">
                  <c:v>5854</c:v>
                </c:pt>
                <c:pt idx="5">
                  <c:v>305</c:v>
                </c:pt>
              </c:numCache>
            </c:numRef>
          </c:val>
          <c:extLst xmlns:c16r2="http://schemas.microsoft.com/office/drawing/2015/06/chart">
            <c:ext xmlns:c16="http://schemas.microsoft.com/office/drawing/2014/chart" uri="{C3380CC4-5D6E-409C-BE32-E72D297353CC}">
              <c16:uniqueId val="{0000000A-D05B-4D97-B0AB-F8F893FE154C}"/>
            </c:ext>
          </c:extLst>
        </c:ser>
        <c:axId val="78675968"/>
        <c:axId val="78677504"/>
      </c:barChart>
      <c:catAx>
        <c:axId val="78675968"/>
        <c:scaling>
          <c:orientation val="minMax"/>
        </c:scaling>
        <c:axPos val="b"/>
        <c:numFmt formatCode="General" sourceLinked="0"/>
        <c:tickLblPos val="nextTo"/>
        <c:crossAx val="78677504"/>
        <c:crosses val="autoZero"/>
        <c:auto val="1"/>
        <c:lblAlgn val="ctr"/>
        <c:lblOffset val="100"/>
      </c:catAx>
      <c:valAx>
        <c:axId val="78677504"/>
        <c:scaling>
          <c:orientation val="minMax"/>
        </c:scaling>
        <c:axPos val="l"/>
        <c:majorGridlines/>
        <c:numFmt formatCode="General" sourceLinked="1"/>
        <c:tickLblPos val="nextTo"/>
        <c:crossAx val="78675968"/>
        <c:crosses val="autoZero"/>
        <c:crossBetween val="between"/>
      </c:valAx>
    </c:plotArea>
    <c:legend>
      <c:legendPos val="r"/>
      <c:layout/>
    </c:legend>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B15099-2327-473C-9CAF-29ED60C51CE2}" type="doc">
      <dgm:prSet loTypeId="urn:microsoft.com/office/officeart/2005/8/layout/gear1" loCatId="process" qsTypeId="urn:microsoft.com/office/officeart/2005/8/quickstyle/simple1" qsCatId="simple" csTypeId="urn:microsoft.com/office/officeart/2005/8/colors/accent1_2" csCatId="accent1" phldr="1"/>
      <dgm:spPr/>
    </dgm:pt>
    <dgm:pt modelId="{7C9F1D96-93F4-4BB4-8288-186C6DC02A3D}">
      <dgm:prSet phldrT="[文本]" custT="1"/>
      <dgm:spPr/>
      <dgm:t>
        <a:bodyPr/>
        <a:lstStyle/>
        <a:p>
          <a:r>
            <a:rPr lang="zh-CN" altLang="en-US" sz="3600" b="1" dirty="0">
              <a:solidFill>
                <a:srgbClr val="FFCCFF"/>
              </a:solidFill>
              <a:latin typeface="黑体" pitchFamily="2" charset="-122"/>
              <a:ea typeface="黑体" pitchFamily="2" charset="-122"/>
            </a:rPr>
            <a:t>信息中心</a:t>
          </a:r>
          <a:endParaRPr lang="zh-CN" altLang="en-US" sz="3600" dirty="0">
            <a:solidFill>
              <a:srgbClr val="FFCCFF"/>
            </a:solidFill>
          </a:endParaRPr>
        </a:p>
      </dgm:t>
    </dgm:pt>
    <dgm:pt modelId="{57E2A6AA-27BB-4625-AED4-DAF7D2F1F263}" type="parTrans" cxnId="{586C9E78-BDAD-465E-830A-CE8B8BB0B1A8}">
      <dgm:prSet/>
      <dgm:spPr/>
      <dgm:t>
        <a:bodyPr/>
        <a:lstStyle/>
        <a:p>
          <a:endParaRPr lang="zh-CN" altLang="en-US" sz="2000"/>
        </a:p>
      </dgm:t>
    </dgm:pt>
    <dgm:pt modelId="{4FFF137C-C9ED-4BC7-AAEC-63C954F3C164}" type="sibTrans" cxnId="{586C9E78-BDAD-465E-830A-CE8B8BB0B1A8}">
      <dgm:prSet/>
      <dgm:spPr/>
      <dgm:t>
        <a:bodyPr/>
        <a:lstStyle/>
        <a:p>
          <a:endParaRPr lang="zh-CN" altLang="en-US" sz="2000"/>
        </a:p>
      </dgm:t>
    </dgm:pt>
    <dgm:pt modelId="{C9DBDED8-6EDD-4962-8D5A-1730D2479838}">
      <dgm:prSet phldrT="[文本]" custT="1"/>
      <dgm:spPr/>
      <dgm:t>
        <a:bodyPr/>
        <a:lstStyle/>
        <a:p>
          <a:r>
            <a:rPr lang="zh-CN" altLang="en-US" sz="2800" b="1" dirty="0">
              <a:solidFill>
                <a:srgbClr val="FFC000"/>
              </a:solidFill>
              <a:latin typeface="黑体" pitchFamily="2" charset="-122"/>
              <a:ea typeface="黑体" pitchFamily="2" charset="-122"/>
            </a:rPr>
            <a:t>职能部门</a:t>
          </a:r>
          <a:endParaRPr lang="zh-CN" altLang="en-US" sz="2800" dirty="0">
            <a:solidFill>
              <a:srgbClr val="FFC000"/>
            </a:solidFill>
          </a:endParaRPr>
        </a:p>
      </dgm:t>
    </dgm:pt>
    <dgm:pt modelId="{C39B2EF0-5E65-4759-BFC3-20206B04428C}" type="parTrans" cxnId="{049DD407-8D68-4967-A316-FCC1577C76D4}">
      <dgm:prSet/>
      <dgm:spPr/>
      <dgm:t>
        <a:bodyPr/>
        <a:lstStyle/>
        <a:p>
          <a:endParaRPr lang="zh-CN" altLang="en-US" sz="2000"/>
        </a:p>
      </dgm:t>
    </dgm:pt>
    <dgm:pt modelId="{42C038FC-7786-4E8E-982B-63F595E41862}" type="sibTrans" cxnId="{049DD407-8D68-4967-A316-FCC1577C76D4}">
      <dgm:prSet/>
      <dgm:spPr/>
      <dgm:t>
        <a:bodyPr/>
        <a:lstStyle/>
        <a:p>
          <a:endParaRPr lang="zh-CN" altLang="en-US" sz="2000"/>
        </a:p>
      </dgm:t>
    </dgm:pt>
    <dgm:pt modelId="{B0B28B2F-56B1-4C8A-A52F-6E2F1CB4CBDA}">
      <dgm:prSet phldrT="[文本]" custT="1"/>
      <dgm:spPr/>
      <dgm:t>
        <a:bodyPr/>
        <a:lstStyle/>
        <a:p>
          <a:r>
            <a:rPr lang="zh-CN" altLang="en-US" sz="2800" b="1" dirty="0">
              <a:solidFill>
                <a:srgbClr val="99FFCC"/>
              </a:solidFill>
              <a:latin typeface="黑体" pitchFamily="2" charset="-122"/>
              <a:ea typeface="黑体" pitchFamily="2" charset="-122"/>
            </a:rPr>
            <a:t>学校领导</a:t>
          </a:r>
          <a:endParaRPr lang="zh-CN" altLang="en-US" sz="2800" dirty="0">
            <a:solidFill>
              <a:srgbClr val="99FFCC"/>
            </a:solidFill>
          </a:endParaRPr>
        </a:p>
      </dgm:t>
    </dgm:pt>
    <dgm:pt modelId="{80B3349A-A19C-45E1-BD8B-53F2BF9B4401}" type="parTrans" cxnId="{FFC9D026-B479-47EB-9D47-C0344418D0D9}">
      <dgm:prSet/>
      <dgm:spPr/>
      <dgm:t>
        <a:bodyPr/>
        <a:lstStyle/>
        <a:p>
          <a:endParaRPr lang="zh-CN" altLang="en-US" sz="2000"/>
        </a:p>
      </dgm:t>
    </dgm:pt>
    <dgm:pt modelId="{75CDEE0A-BD51-47E8-BF66-2680D3904058}" type="sibTrans" cxnId="{FFC9D026-B479-47EB-9D47-C0344418D0D9}">
      <dgm:prSet/>
      <dgm:spPr/>
      <dgm:t>
        <a:bodyPr/>
        <a:lstStyle/>
        <a:p>
          <a:endParaRPr lang="zh-CN" altLang="en-US" sz="2000"/>
        </a:p>
      </dgm:t>
    </dgm:pt>
    <dgm:pt modelId="{4D05E45D-33F2-4625-862C-6D14C5EBCC73}" type="pres">
      <dgm:prSet presAssocID="{D6B15099-2327-473C-9CAF-29ED60C51CE2}" presName="composite" presStyleCnt="0">
        <dgm:presLayoutVars>
          <dgm:chMax val="3"/>
          <dgm:animLvl val="lvl"/>
          <dgm:resizeHandles val="exact"/>
        </dgm:presLayoutVars>
      </dgm:prSet>
      <dgm:spPr/>
    </dgm:pt>
    <dgm:pt modelId="{B1926586-1082-4CFA-80CC-C657A43591A6}" type="pres">
      <dgm:prSet presAssocID="{7C9F1D96-93F4-4BB4-8288-186C6DC02A3D}" presName="gear1" presStyleLbl="node1" presStyleIdx="0" presStyleCnt="3">
        <dgm:presLayoutVars>
          <dgm:chMax val="1"/>
          <dgm:bulletEnabled val="1"/>
        </dgm:presLayoutVars>
      </dgm:prSet>
      <dgm:spPr/>
      <dgm:t>
        <a:bodyPr/>
        <a:lstStyle/>
        <a:p>
          <a:endParaRPr lang="zh-CN" altLang="en-US"/>
        </a:p>
      </dgm:t>
    </dgm:pt>
    <dgm:pt modelId="{37A99532-E40D-48F1-B997-202035C24B10}" type="pres">
      <dgm:prSet presAssocID="{7C9F1D96-93F4-4BB4-8288-186C6DC02A3D}" presName="gear1srcNode" presStyleLbl="node1" presStyleIdx="0" presStyleCnt="3"/>
      <dgm:spPr/>
      <dgm:t>
        <a:bodyPr/>
        <a:lstStyle/>
        <a:p>
          <a:endParaRPr lang="zh-CN" altLang="en-US"/>
        </a:p>
      </dgm:t>
    </dgm:pt>
    <dgm:pt modelId="{B7DB41F4-252D-45F7-8E13-D37F4992CC18}" type="pres">
      <dgm:prSet presAssocID="{7C9F1D96-93F4-4BB4-8288-186C6DC02A3D}" presName="gear1dstNode" presStyleLbl="node1" presStyleIdx="0" presStyleCnt="3"/>
      <dgm:spPr/>
      <dgm:t>
        <a:bodyPr/>
        <a:lstStyle/>
        <a:p>
          <a:endParaRPr lang="zh-CN" altLang="en-US"/>
        </a:p>
      </dgm:t>
    </dgm:pt>
    <dgm:pt modelId="{3409FE77-BE2B-447B-B2B6-4833777DCAAA}" type="pres">
      <dgm:prSet presAssocID="{C9DBDED8-6EDD-4962-8D5A-1730D2479838}" presName="gear2" presStyleLbl="node1" presStyleIdx="1" presStyleCnt="3">
        <dgm:presLayoutVars>
          <dgm:chMax val="1"/>
          <dgm:bulletEnabled val="1"/>
        </dgm:presLayoutVars>
      </dgm:prSet>
      <dgm:spPr/>
      <dgm:t>
        <a:bodyPr/>
        <a:lstStyle/>
        <a:p>
          <a:endParaRPr lang="zh-CN" altLang="en-US"/>
        </a:p>
      </dgm:t>
    </dgm:pt>
    <dgm:pt modelId="{E71F7AF2-9878-4A13-A434-A5A30475AA3B}" type="pres">
      <dgm:prSet presAssocID="{C9DBDED8-6EDD-4962-8D5A-1730D2479838}" presName="gear2srcNode" presStyleLbl="node1" presStyleIdx="1" presStyleCnt="3"/>
      <dgm:spPr/>
      <dgm:t>
        <a:bodyPr/>
        <a:lstStyle/>
        <a:p>
          <a:endParaRPr lang="zh-CN" altLang="en-US"/>
        </a:p>
      </dgm:t>
    </dgm:pt>
    <dgm:pt modelId="{CA9276B4-267C-4303-95CC-5E433D7FB59C}" type="pres">
      <dgm:prSet presAssocID="{C9DBDED8-6EDD-4962-8D5A-1730D2479838}" presName="gear2dstNode" presStyleLbl="node1" presStyleIdx="1" presStyleCnt="3"/>
      <dgm:spPr/>
      <dgm:t>
        <a:bodyPr/>
        <a:lstStyle/>
        <a:p>
          <a:endParaRPr lang="zh-CN" altLang="en-US"/>
        </a:p>
      </dgm:t>
    </dgm:pt>
    <dgm:pt modelId="{6E1D1016-E66B-4DCA-8026-3F5C43E017E1}" type="pres">
      <dgm:prSet presAssocID="{B0B28B2F-56B1-4C8A-A52F-6E2F1CB4CBDA}" presName="gear3" presStyleLbl="node1" presStyleIdx="2" presStyleCnt="3"/>
      <dgm:spPr/>
      <dgm:t>
        <a:bodyPr/>
        <a:lstStyle/>
        <a:p>
          <a:endParaRPr lang="zh-CN" altLang="en-US"/>
        </a:p>
      </dgm:t>
    </dgm:pt>
    <dgm:pt modelId="{BEAF0DCD-CCDB-45B4-8FA5-C8A9A9F37A68}" type="pres">
      <dgm:prSet presAssocID="{B0B28B2F-56B1-4C8A-A52F-6E2F1CB4CBDA}" presName="gear3tx" presStyleLbl="node1" presStyleIdx="2" presStyleCnt="3">
        <dgm:presLayoutVars>
          <dgm:chMax val="1"/>
          <dgm:bulletEnabled val="1"/>
        </dgm:presLayoutVars>
      </dgm:prSet>
      <dgm:spPr/>
      <dgm:t>
        <a:bodyPr/>
        <a:lstStyle/>
        <a:p>
          <a:endParaRPr lang="zh-CN" altLang="en-US"/>
        </a:p>
      </dgm:t>
    </dgm:pt>
    <dgm:pt modelId="{A9CD4868-BCBD-4138-83AB-3D224EAA5EBB}" type="pres">
      <dgm:prSet presAssocID="{B0B28B2F-56B1-4C8A-A52F-6E2F1CB4CBDA}" presName="gear3srcNode" presStyleLbl="node1" presStyleIdx="2" presStyleCnt="3"/>
      <dgm:spPr/>
      <dgm:t>
        <a:bodyPr/>
        <a:lstStyle/>
        <a:p>
          <a:endParaRPr lang="zh-CN" altLang="en-US"/>
        </a:p>
      </dgm:t>
    </dgm:pt>
    <dgm:pt modelId="{631D3A37-30F2-4DC7-82ED-8F0DC13BF6D7}" type="pres">
      <dgm:prSet presAssocID="{B0B28B2F-56B1-4C8A-A52F-6E2F1CB4CBDA}" presName="gear3dstNode" presStyleLbl="node1" presStyleIdx="2" presStyleCnt="3"/>
      <dgm:spPr/>
      <dgm:t>
        <a:bodyPr/>
        <a:lstStyle/>
        <a:p>
          <a:endParaRPr lang="zh-CN" altLang="en-US"/>
        </a:p>
      </dgm:t>
    </dgm:pt>
    <dgm:pt modelId="{709307E0-C3B2-4DA2-878A-2D4D5F0099C9}" type="pres">
      <dgm:prSet presAssocID="{4FFF137C-C9ED-4BC7-AAEC-63C954F3C164}" presName="connector1" presStyleLbl="sibTrans2D1" presStyleIdx="0" presStyleCnt="3"/>
      <dgm:spPr/>
      <dgm:t>
        <a:bodyPr/>
        <a:lstStyle/>
        <a:p>
          <a:endParaRPr lang="zh-CN" altLang="en-US"/>
        </a:p>
      </dgm:t>
    </dgm:pt>
    <dgm:pt modelId="{53AF4AE7-B111-4740-96C4-91CFD05C8C69}" type="pres">
      <dgm:prSet presAssocID="{42C038FC-7786-4E8E-982B-63F595E41862}" presName="connector2" presStyleLbl="sibTrans2D1" presStyleIdx="1" presStyleCnt="3"/>
      <dgm:spPr/>
      <dgm:t>
        <a:bodyPr/>
        <a:lstStyle/>
        <a:p>
          <a:endParaRPr lang="zh-CN" altLang="en-US"/>
        </a:p>
      </dgm:t>
    </dgm:pt>
    <dgm:pt modelId="{39969007-D397-4DB1-8F4B-6D38511AA63F}" type="pres">
      <dgm:prSet presAssocID="{75CDEE0A-BD51-47E8-BF66-2680D3904058}" presName="connector3" presStyleLbl="sibTrans2D1" presStyleIdx="2" presStyleCnt="3"/>
      <dgm:spPr/>
      <dgm:t>
        <a:bodyPr/>
        <a:lstStyle/>
        <a:p>
          <a:endParaRPr lang="zh-CN" altLang="en-US"/>
        </a:p>
      </dgm:t>
    </dgm:pt>
  </dgm:ptLst>
  <dgm:cxnLst>
    <dgm:cxn modelId="{224378A6-FE8C-4C7B-9B19-9D9F9DD5E5FF}" type="presOf" srcId="{4FFF137C-C9ED-4BC7-AAEC-63C954F3C164}" destId="{709307E0-C3B2-4DA2-878A-2D4D5F0099C9}" srcOrd="0" destOrd="0" presId="urn:microsoft.com/office/officeart/2005/8/layout/gear1"/>
    <dgm:cxn modelId="{32F7A8D1-0BE5-47AB-AB59-A9C147F8605E}" type="presOf" srcId="{C9DBDED8-6EDD-4962-8D5A-1730D2479838}" destId="{E71F7AF2-9878-4A13-A434-A5A30475AA3B}" srcOrd="1" destOrd="0" presId="urn:microsoft.com/office/officeart/2005/8/layout/gear1"/>
    <dgm:cxn modelId="{EF2747DE-7100-4CFA-A2E5-D9D1419B03B5}" type="presOf" srcId="{7C9F1D96-93F4-4BB4-8288-186C6DC02A3D}" destId="{B1926586-1082-4CFA-80CC-C657A43591A6}" srcOrd="0" destOrd="0" presId="urn:microsoft.com/office/officeart/2005/8/layout/gear1"/>
    <dgm:cxn modelId="{ECACB3A1-3EE3-41FD-A1EC-530FF3214FD8}" type="presOf" srcId="{B0B28B2F-56B1-4C8A-A52F-6E2F1CB4CBDA}" destId="{631D3A37-30F2-4DC7-82ED-8F0DC13BF6D7}" srcOrd="3" destOrd="0" presId="urn:microsoft.com/office/officeart/2005/8/layout/gear1"/>
    <dgm:cxn modelId="{586C9E78-BDAD-465E-830A-CE8B8BB0B1A8}" srcId="{D6B15099-2327-473C-9CAF-29ED60C51CE2}" destId="{7C9F1D96-93F4-4BB4-8288-186C6DC02A3D}" srcOrd="0" destOrd="0" parTransId="{57E2A6AA-27BB-4625-AED4-DAF7D2F1F263}" sibTransId="{4FFF137C-C9ED-4BC7-AAEC-63C954F3C164}"/>
    <dgm:cxn modelId="{049DD407-8D68-4967-A316-FCC1577C76D4}" srcId="{D6B15099-2327-473C-9CAF-29ED60C51CE2}" destId="{C9DBDED8-6EDD-4962-8D5A-1730D2479838}" srcOrd="1" destOrd="0" parTransId="{C39B2EF0-5E65-4759-BFC3-20206B04428C}" sibTransId="{42C038FC-7786-4E8E-982B-63F595E41862}"/>
    <dgm:cxn modelId="{BC13597B-046B-4697-9FA0-5085A226D9CC}" type="presOf" srcId="{C9DBDED8-6EDD-4962-8D5A-1730D2479838}" destId="{3409FE77-BE2B-447B-B2B6-4833777DCAAA}" srcOrd="0" destOrd="0" presId="urn:microsoft.com/office/officeart/2005/8/layout/gear1"/>
    <dgm:cxn modelId="{FFC9D026-B479-47EB-9D47-C0344418D0D9}" srcId="{D6B15099-2327-473C-9CAF-29ED60C51CE2}" destId="{B0B28B2F-56B1-4C8A-A52F-6E2F1CB4CBDA}" srcOrd="2" destOrd="0" parTransId="{80B3349A-A19C-45E1-BD8B-53F2BF9B4401}" sibTransId="{75CDEE0A-BD51-47E8-BF66-2680D3904058}"/>
    <dgm:cxn modelId="{03A094C9-9D8F-407F-AE4F-E5D536E58ED0}" type="presOf" srcId="{7C9F1D96-93F4-4BB4-8288-186C6DC02A3D}" destId="{37A99532-E40D-48F1-B997-202035C24B10}" srcOrd="1" destOrd="0" presId="urn:microsoft.com/office/officeart/2005/8/layout/gear1"/>
    <dgm:cxn modelId="{F7A6546E-DDE1-4FF2-A96A-2F948C0C5A16}" type="presOf" srcId="{B0B28B2F-56B1-4C8A-A52F-6E2F1CB4CBDA}" destId="{BEAF0DCD-CCDB-45B4-8FA5-C8A9A9F37A68}" srcOrd="1" destOrd="0" presId="urn:microsoft.com/office/officeart/2005/8/layout/gear1"/>
    <dgm:cxn modelId="{7B1A3F4A-D19A-4E70-B6DD-B5748CF1020D}" type="presOf" srcId="{D6B15099-2327-473C-9CAF-29ED60C51CE2}" destId="{4D05E45D-33F2-4625-862C-6D14C5EBCC73}" srcOrd="0" destOrd="0" presId="urn:microsoft.com/office/officeart/2005/8/layout/gear1"/>
    <dgm:cxn modelId="{E709468C-6BDC-4517-9C58-A449769AE3B1}" type="presOf" srcId="{B0B28B2F-56B1-4C8A-A52F-6E2F1CB4CBDA}" destId="{A9CD4868-BCBD-4138-83AB-3D224EAA5EBB}" srcOrd="2" destOrd="0" presId="urn:microsoft.com/office/officeart/2005/8/layout/gear1"/>
    <dgm:cxn modelId="{B26367E6-E15D-46A2-B2DD-DBB1F6231EF7}" type="presOf" srcId="{7C9F1D96-93F4-4BB4-8288-186C6DC02A3D}" destId="{B7DB41F4-252D-45F7-8E13-D37F4992CC18}" srcOrd="2" destOrd="0" presId="urn:microsoft.com/office/officeart/2005/8/layout/gear1"/>
    <dgm:cxn modelId="{E4635234-530F-47C4-B86C-88A1EE3A4D74}" type="presOf" srcId="{42C038FC-7786-4E8E-982B-63F595E41862}" destId="{53AF4AE7-B111-4740-96C4-91CFD05C8C69}" srcOrd="0" destOrd="0" presId="urn:microsoft.com/office/officeart/2005/8/layout/gear1"/>
    <dgm:cxn modelId="{C47D3C4A-9B19-44B7-BDD2-5A645B4EE747}" type="presOf" srcId="{B0B28B2F-56B1-4C8A-A52F-6E2F1CB4CBDA}" destId="{6E1D1016-E66B-4DCA-8026-3F5C43E017E1}" srcOrd="0" destOrd="0" presId="urn:microsoft.com/office/officeart/2005/8/layout/gear1"/>
    <dgm:cxn modelId="{643CC74E-E57E-4CC9-8A22-B8A7F94913B1}" type="presOf" srcId="{C9DBDED8-6EDD-4962-8D5A-1730D2479838}" destId="{CA9276B4-267C-4303-95CC-5E433D7FB59C}" srcOrd="2" destOrd="0" presId="urn:microsoft.com/office/officeart/2005/8/layout/gear1"/>
    <dgm:cxn modelId="{A85BE8F1-4447-4AF6-98A4-5E8406F49C61}" type="presOf" srcId="{75CDEE0A-BD51-47E8-BF66-2680D3904058}" destId="{39969007-D397-4DB1-8F4B-6D38511AA63F}" srcOrd="0" destOrd="0" presId="urn:microsoft.com/office/officeart/2005/8/layout/gear1"/>
    <dgm:cxn modelId="{9D819608-7395-4D24-804D-939E7A9B7DA8}" type="presParOf" srcId="{4D05E45D-33F2-4625-862C-6D14C5EBCC73}" destId="{B1926586-1082-4CFA-80CC-C657A43591A6}" srcOrd="0" destOrd="0" presId="urn:microsoft.com/office/officeart/2005/8/layout/gear1"/>
    <dgm:cxn modelId="{5B2D1217-EA47-45B3-B889-DA0A7700779D}" type="presParOf" srcId="{4D05E45D-33F2-4625-862C-6D14C5EBCC73}" destId="{37A99532-E40D-48F1-B997-202035C24B10}" srcOrd="1" destOrd="0" presId="urn:microsoft.com/office/officeart/2005/8/layout/gear1"/>
    <dgm:cxn modelId="{205198C7-205C-40B7-BDBF-D713EFEA15B2}" type="presParOf" srcId="{4D05E45D-33F2-4625-862C-6D14C5EBCC73}" destId="{B7DB41F4-252D-45F7-8E13-D37F4992CC18}" srcOrd="2" destOrd="0" presId="urn:microsoft.com/office/officeart/2005/8/layout/gear1"/>
    <dgm:cxn modelId="{B04162AA-AA03-4932-BE45-1CF85B39A6C7}" type="presParOf" srcId="{4D05E45D-33F2-4625-862C-6D14C5EBCC73}" destId="{3409FE77-BE2B-447B-B2B6-4833777DCAAA}" srcOrd="3" destOrd="0" presId="urn:microsoft.com/office/officeart/2005/8/layout/gear1"/>
    <dgm:cxn modelId="{1E715ADA-334D-4007-BFA6-D2B45A8B455F}" type="presParOf" srcId="{4D05E45D-33F2-4625-862C-6D14C5EBCC73}" destId="{E71F7AF2-9878-4A13-A434-A5A30475AA3B}" srcOrd="4" destOrd="0" presId="urn:microsoft.com/office/officeart/2005/8/layout/gear1"/>
    <dgm:cxn modelId="{44F3606E-DEF8-4D36-8B62-760C4B24BC24}" type="presParOf" srcId="{4D05E45D-33F2-4625-862C-6D14C5EBCC73}" destId="{CA9276B4-267C-4303-95CC-5E433D7FB59C}" srcOrd="5" destOrd="0" presId="urn:microsoft.com/office/officeart/2005/8/layout/gear1"/>
    <dgm:cxn modelId="{092C8130-6DA6-4AF7-A644-1D9715FAE664}" type="presParOf" srcId="{4D05E45D-33F2-4625-862C-6D14C5EBCC73}" destId="{6E1D1016-E66B-4DCA-8026-3F5C43E017E1}" srcOrd="6" destOrd="0" presId="urn:microsoft.com/office/officeart/2005/8/layout/gear1"/>
    <dgm:cxn modelId="{45171BBE-F896-445E-B3B0-39F0162CBD95}" type="presParOf" srcId="{4D05E45D-33F2-4625-862C-6D14C5EBCC73}" destId="{BEAF0DCD-CCDB-45B4-8FA5-C8A9A9F37A68}" srcOrd="7" destOrd="0" presId="urn:microsoft.com/office/officeart/2005/8/layout/gear1"/>
    <dgm:cxn modelId="{D6AFC8F1-73EF-4E86-A739-8B32A9E92063}" type="presParOf" srcId="{4D05E45D-33F2-4625-862C-6D14C5EBCC73}" destId="{A9CD4868-BCBD-4138-83AB-3D224EAA5EBB}" srcOrd="8" destOrd="0" presId="urn:microsoft.com/office/officeart/2005/8/layout/gear1"/>
    <dgm:cxn modelId="{000C4509-4361-4909-A663-B054482430E7}" type="presParOf" srcId="{4D05E45D-33F2-4625-862C-6D14C5EBCC73}" destId="{631D3A37-30F2-4DC7-82ED-8F0DC13BF6D7}" srcOrd="9" destOrd="0" presId="urn:microsoft.com/office/officeart/2005/8/layout/gear1"/>
    <dgm:cxn modelId="{4DEE0E08-8EA0-476B-BA54-7CB89CCF42D3}" type="presParOf" srcId="{4D05E45D-33F2-4625-862C-6D14C5EBCC73}" destId="{709307E0-C3B2-4DA2-878A-2D4D5F0099C9}" srcOrd="10" destOrd="0" presId="urn:microsoft.com/office/officeart/2005/8/layout/gear1"/>
    <dgm:cxn modelId="{CCBA1226-8D54-4F1A-93EF-691C48E0B119}" type="presParOf" srcId="{4D05E45D-33F2-4625-862C-6D14C5EBCC73}" destId="{53AF4AE7-B111-4740-96C4-91CFD05C8C69}" srcOrd="11" destOrd="0" presId="urn:microsoft.com/office/officeart/2005/8/layout/gear1"/>
    <dgm:cxn modelId="{F15B25DA-BD92-4903-9095-183BBEB82B37}" type="presParOf" srcId="{4D05E45D-33F2-4625-862C-6D14C5EBCC73}" destId="{39969007-D397-4DB1-8F4B-6D38511AA63F}" srcOrd="12" destOrd="0" presId="urn:microsoft.com/office/officeart/2005/8/layout/gear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B34F2-268D-44D4-9140-81433B18CFD1}" type="doc">
      <dgm:prSet loTypeId="urn:microsoft.com/office/officeart/2005/8/layout/radial3" loCatId="cycle" qsTypeId="urn:microsoft.com/office/officeart/2005/8/quickstyle/3d3" qsCatId="3D" csTypeId="urn:microsoft.com/office/officeart/2005/8/colors/colorful1#1" csCatId="colorful" phldr="1"/>
      <dgm:spPr/>
      <dgm:t>
        <a:bodyPr/>
        <a:lstStyle/>
        <a:p>
          <a:endParaRPr lang="zh-CN" altLang="en-US"/>
        </a:p>
      </dgm:t>
    </dgm:pt>
    <dgm:pt modelId="{AACE1212-01EB-441B-87F3-A604EF22FAA5}">
      <dgm:prSet phldrT="[文本]"/>
      <dgm:spPr/>
      <dgm:t>
        <a:bodyPr/>
        <a:lstStyle/>
        <a:p>
          <a:r>
            <a:rPr lang="zh-CN" altLang="en-US" dirty="0">
              <a:latin typeface="隶书" panose="02010509060101010101" pitchFamily="49" charset="-122"/>
              <a:ea typeface="隶书" panose="02010509060101010101" pitchFamily="49" charset="-122"/>
            </a:rPr>
            <a:t>人才</a:t>
          </a:r>
        </a:p>
      </dgm:t>
    </dgm:pt>
    <dgm:pt modelId="{993A2F85-587E-42ED-89B3-AB2E28999C9A}" type="parTrans" cxnId="{6F062DDB-0727-4611-8168-3103DFF40752}">
      <dgm:prSet/>
      <dgm:spPr/>
      <dgm:t>
        <a:bodyPr/>
        <a:lstStyle/>
        <a:p>
          <a:endParaRPr lang="zh-CN" altLang="en-US">
            <a:latin typeface="隶书" panose="02010509060101010101" pitchFamily="49" charset="-122"/>
            <a:ea typeface="隶书" panose="02010509060101010101" pitchFamily="49" charset="-122"/>
          </a:endParaRPr>
        </a:p>
      </dgm:t>
    </dgm:pt>
    <dgm:pt modelId="{8A738E30-C0FD-4B61-B967-DC04E0FC3066}" type="sibTrans" cxnId="{6F062DDB-0727-4611-8168-3103DFF40752}">
      <dgm:prSet/>
      <dgm:spPr/>
      <dgm:t>
        <a:bodyPr/>
        <a:lstStyle/>
        <a:p>
          <a:endParaRPr lang="zh-CN" altLang="en-US">
            <a:latin typeface="隶书" panose="02010509060101010101" pitchFamily="49" charset="-122"/>
            <a:ea typeface="隶书" panose="02010509060101010101" pitchFamily="49" charset="-122"/>
          </a:endParaRPr>
        </a:p>
      </dgm:t>
    </dgm:pt>
    <dgm:pt modelId="{1B1E803E-19D3-406F-B6B2-E53D23BB38A8}">
      <dgm:prSet phldrT="[文本]"/>
      <dgm:spPr/>
      <dgm:t>
        <a:bodyPr/>
        <a:lstStyle/>
        <a:p>
          <a:r>
            <a:rPr lang="zh-CN" altLang="en-US" dirty="0">
              <a:latin typeface="隶书" panose="02010509060101010101" pitchFamily="49" charset="-122"/>
              <a:ea typeface="隶书" panose="02010509060101010101" pitchFamily="49" charset="-122"/>
            </a:rPr>
            <a:t>组织领导</a:t>
          </a:r>
        </a:p>
      </dgm:t>
    </dgm:pt>
    <dgm:pt modelId="{A6092870-7A59-4D8B-9B13-0F6483933576}" type="parTrans" cxnId="{9E7CA7DC-A066-4B87-9CC0-58F25C68000B}">
      <dgm:prSet/>
      <dgm:spPr/>
      <dgm:t>
        <a:bodyPr/>
        <a:lstStyle/>
        <a:p>
          <a:endParaRPr lang="zh-CN" altLang="en-US">
            <a:latin typeface="隶书" panose="02010509060101010101" pitchFamily="49" charset="-122"/>
            <a:ea typeface="隶书" panose="02010509060101010101" pitchFamily="49" charset="-122"/>
          </a:endParaRPr>
        </a:p>
      </dgm:t>
    </dgm:pt>
    <dgm:pt modelId="{24F5615B-A77D-441F-B49F-6494CCB9F37B}" type="sibTrans" cxnId="{9E7CA7DC-A066-4B87-9CC0-58F25C68000B}">
      <dgm:prSet/>
      <dgm:spPr/>
      <dgm:t>
        <a:bodyPr/>
        <a:lstStyle/>
        <a:p>
          <a:endParaRPr lang="zh-CN" altLang="en-US">
            <a:latin typeface="隶书" panose="02010509060101010101" pitchFamily="49" charset="-122"/>
            <a:ea typeface="隶书" panose="02010509060101010101" pitchFamily="49" charset="-122"/>
          </a:endParaRPr>
        </a:p>
      </dgm:t>
    </dgm:pt>
    <dgm:pt modelId="{E7E76B52-D5F8-4EB2-8B15-1BAF0C53B015}">
      <dgm:prSet phldrT="[文本]"/>
      <dgm:spPr/>
      <dgm:t>
        <a:bodyPr/>
        <a:lstStyle/>
        <a:p>
          <a:r>
            <a:rPr lang="zh-CN" altLang="en-US" dirty="0">
              <a:latin typeface="隶书" panose="02010509060101010101" pitchFamily="49" charset="-122"/>
              <a:ea typeface="隶书" panose="02010509060101010101" pitchFamily="49" charset="-122"/>
            </a:rPr>
            <a:t>技术支持</a:t>
          </a:r>
        </a:p>
      </dgm:t>
    </dgm:pt>
    <dgm:pt modelId="{377A741C-182E-4FB4-8068-71F284CE26B4}" type="parTrans" cxnId="{01DC1109-A189-430D-B503-330FF89CB842}">
      <dgm:prSet/>
      <dgm:spPr/>
      <dgm:t>
        <a:bodyPr/>
        <a:lstStyle/>
        <a:p>
          <a:endParaRPr lang="zh-CN" altLang="en-US">
            <a:latin typeface="隶书" panose="02010509060101010101" pitchFamily="49" charset="-122"/>
            <a:ea typeface="隶书" panose="02010509060101010101" pitchFamily="49" charset="-122"/>
          </a:endParaRPr>
        </a:p>
      </dgm:t>
    </dgm:pt>
    <dgm:pt modelId="{3341962C-51AF-44BC-9C16-8A06CA1F4620}" type="sibTrans" cxnId="{01DC1109-A189-430D-B503-330FF89CB842}">
      <dgm:prSet/>
      <dgm:spPr/>
      <dgm:t>
        <a:bodyPr/>
        <a:lstStyle/>
        <a:p>
          <a:endParaRPr lang="zh-CN" altLang="en-US">
            <a:latin typeface="隶书" panose="02010509060101010101" pitchFamily="49" charset="-122"/>
            <a:ea typeface="隶书" panose="02010509060101010101" pitchFamily="49" charset="-122"/>
          </a:endParaRPr>
        </a:p>
      </dgm:t>
    </dgm:pt>
    <dgm:pt modelId="{7E449A2D-56DF-4034-AFFA-775F8F6CD360}">
      <dgm:prSet phldrT="[文本]"/>
      <dgm:spPr/>
      <dgm:t>
        <a:bodyPr/>
        <a:lstStyle/>
        <a:p>
          <a:r>
            <a:rPr lang="zh-CN" altLang="en-US" dirty="0">
              <a:latin typeface="隶书" panose="02010509060101010101" pitchFamily="49" charset="-122"/>
              <a:ea typeface="隶书" panose="02010509060101010101" pitchFamily="49" charset="-122"/>
            </a:rPr>
            <a:t>网络通信</a:t>
          </a:r>
        </a:p>
      </dgm:t>
    </dgm:pt>
    <dgm:pt modelId="{A70FC744-C2D9-44D7-9455-48867491F75D}" type="parTrans" cxnId="{EE629A34-3C54-43E6-B323-431CC1332F81}">
      <dgm:prSet/>
      <dgm:spPr/>
      <dgm:t>
        <a:bodyPr/>
        <a:lstStyle/>
        <a:p>
          <a:endParaRPr lang="zh-CN" altLang="en-US">
            <a:latin typeface="隶书" panose="02010509060101010101" pitchFamily="49" charset="-122"/>
            <a:ea typeface="隶书" panose="02010509060101010101" pitchFamily="49" charset="-122"/>
          </a:endParaRPr>
        </a:p>
      </dgm:t>
    </dgm:pt>
    <dgm:pt modelId="{121CC4BC-7E75-46B7-93DB-CC6FDE288C84}" type="sibTrans" cxnId="{EE629A34-3C54-43E6-B323-431CC1332F81}">
      <dgm:prSet/>
      <dgm:spPr/>
      <dgm:t>
        <a:bodyPr/>
        <a:lstStyle/>
        <a:p>
          <a:endParaRPr lang="zh-CN" altLang="en-US">
            <a:latin typeface="隶书" panose="02010509060101010101" pitchFamily="49" charset="-122"/>
            <a:ea typeface="隶书" panose="02010509060101010101" pitchFamily="49" charset="-122"/>
          </a:endParaRPr>
        </a:p>
      </dgm:t>
    </dgm:pt>
    <dgm:pt modelId="{EBCAB59A-779B-472A-A240-3E569CF44C10}">
      <dgm:prSet phldrT="[文本]"/>
      <dgm:spPr/>
      <dgm:t>
        <a:bodyPr/>
        <a:lstStyle/>
        <a:p>
          <a:r>
            <a:rPr lang="zh-CN" altLang="en-US" dirty="0">
              <a:latin typeface="隶书" panose="02010509060101010101" pitchFamily="49" charset="-122"/>
              <a:ea typeface="隶书" panose="02010509060101010101" pitchFamily="49" charset="-122"/>
            </a:rPr>
            <a:t>服务运维</a:t>
          </a:r>
        </a:p>
      </dgm:t>
    </dgm:pt>
    <dgm:pt modelId="{CEF92339-5569-4522-98BD-67A54A72D654}" type="parTrans" cxnId="{DDC2BB5D-7086-4C18-93EB-D49568D08706}">
      <dgm:prSet/>
      <dgm:spPr/>
      <dgm:t>
        <a:bodyPr/>
        <a:lstStyle/>
        <a:p>
          <a:endParaRPr lang="zh-CN" altLang="en-US">
            <a:latin typeface="隶书" panose="02010509060101010101" pitchFamily="49" charset="-122"/>
            <a:ea typeface="隶书" panose="02010509060101010101" pitchFamily="49" charset="-122"/>
          </a:endParaRPr>
        </a:p>
      </dgm:t>
    </dgm:pt>
    <dgm:pt modelId="{73CF676B-082C-48FF-97A6-4A2ACEEAB49F}" type="sibTrans" cxnId="{DDC2BB5D-7086-4C18-93EB-D49568D08706}">
      <dgm:prSet/>
      <dgm:spPr/>
      <dgm:t>
        <a:bodyPr/>
        <a:lstStyle/>
        <a:p>
          <a:endParaRPr lang="zh-CN" altLang="en-US">
            <a:latin typeface="隶书" panose="02010509060101010101" pitchFamily="49" charset="-122"/>
            <a:ea typeface="隶书" panose="02010509060101010101" pitchFamily="49" charset="-122"/>
          </a:endParaRPr>
        </a:p>
      </dgm:t>
    </dgm:pt>
    <dgm:pt modelId="{2F098047-D176-45A3-8E93-25A9E28D7678}">
      <dgm:prSet phldrT="[文本]"/>
      <dgm:spPr/>
      <dgm:t>
        <a:bodyPr/>
        <a:lstStyle/>
        <a:p>
          <a:r>
            <a:rPr lang="zh-CN" altLang="en-US" dirty="0">
              <a:latin typeface="隶书" panose="02010509060101010101" pitchFamily="49" charset="-122"/>
              <a:ea typeface="隶书" panose="02010509060101010101" pitchFamily="49" charset="-122"/>
            </a:rPr>
            <a:t>大数据</a:t>
          </a:r>
        </a:p>
      </dgm:t>
    </dgm:pt>
    <dgm:pt modelId="{525D0D23-2086-47B4-8316-C4CB26A04E16}" type="parTrans" cxnId="{488DA494-C19D-4F17-AA7C-2ECA17EA4178}">
      <dgm:prSet/>
      <dgm:spPr/>
      <dgm:t>
        <a:bodyPr/>
        <a:lstStyle/>
        <a:p>
          <a:endParaRPr lang="zh-CN" altLang="en-US">
            <a:latin typeface="隶书" panose="02010509060101010101" pitchFamily="49" charset="-122"/>
            <a:ea typeface="隶书" panose="02010509060101010101" pitchFamily="49" charset="-122"/>
          </a:endParaRPr>
        </a:p>
      </dgm:t>
    </dgm:pt>
    <dgm:pt modelId="{B7416C16-A6BA-4106-8545-AE5A90E565C3}" type="sibTrans" cxnId="{488DA494-C19D-4F17-AA7C-2ECA17EA4178}">
      <dgm:prSet/>
      <dgm:spPr/>
      <dgm:t>
        <a:bodyPr/>
        <a:lstStyle/>
        <a:p>
          <a:endParaRPr lang="zh-CN" altLang="en-US">
            <a:latin typeface="隶书" panose="02010509060101010101" pitchFamily="49" charset="-122"/>
            <a:ea typeface="隶书" panose="02010509060101010101" pitchFamily="49" charset="-122"/>
          </a:endParaRPr>
        </a:p>
      </dgm:t>
    </dgm:pt>
    <dgm:pt modelId="{403CE0D5-EFD2-43F4-B6CC-B843F36D2C28}">
      <dgm:prSet phldrT="[文本]"/>
      <dgm:spPr/>
      <dgm:t>
        <a:bodyPr/>
        <a:lstStyle/>
        <a:p>
          <a:r>
            <a:rPr lang="zh-CN" altLang="en-US" dirty="0">
              <a:latin typeface="隶书" panose="02010509060101010101" pitchFamily="49" charset="-122"/>
              <a:ea typeface="隶书" panose="02010509060101010101" pitchFamily="49" charset="-122"/>
            </a:rPr>
            <a:t>云计算</a:t>
          </a:r>
        </a:p>
      </dgm:t>
    </dgm:pt>
    <dgm:pt modelId="{43A77B2C-381D-4487-9B87-C9C916216162}" type="parTrans" cxnId="{B3143AD1-2091-4C7D-87EB-12A5B599C652}">
      <dgm:prSet/>
      <dgm:spPr/>
      <dgm:t>
        <a:bodyPr/>
        <a:lstStyle/>
        <a:p>
          <a:endParaRPr lang="zh-CN" altLang="en-US">
            <a:latin typeface="隶书" panose="02010509060101010101" pitchFamily="49" charset="-122"/>
            <a:ea typeface="隶书" panose="02010509060101010101" pitchFamily="49" charset="-122"/>
          </a:endParaRPr>
        </a:p>
      </dgm:t>
    </dgm:pt>
    <dgm:pt modelId="{C0ECE95A-1729-4AA6-90C6-761D3AD478C7}" type="sibTrans" cxnId="{B3143AD1-2091-4C7D-87EB-12A5B599C652}">
      <dgm:prSet/>
      <dgm:spPr/>
      <dgm:t>
        <a:bodyPr/>
        <a:lstStyle/>
        <a:p>
          <a:endParaRPr lang="zh-CN" altLang="en-US">
            <a:latin typeface="隶书" panose="02010509060101010101" pitchFamily="49" charset="-122"/>
            <a:ea typeface="隶书" panose="02010509060101010101" pitchFamily="49" charset="-122"/>
          </a:endParaRPr>
        </a:p>
      </dgm:t>
    </dgm:pt>
    <dgm:pt modelId="{76A8F797-541D-4359-A26B-24C30B6106A1}">
      <dgm:prSet phldrT="[文本]"/>
      <dgm:spPr/>
      <dgm:t>
        <a:bodyPr/>
        <a:lstStyle/>
        <a:p>
          <a:r>
            <a:rPr lang="zh-CN" altLang="en-US" dirty="0">
              <a:latin typeface="隶书" panose="02010509060101010101" pitchFamily="49" charset="-122"/>
              <a:ea typeface="隶书" panose="02010509060101010101" pitchFamily="49" charset="-122"/>
            </a:rPr>
            <a:t>系统研发</a:t>
          </a:r>
        </a:p>
      </dgm:t>
    </dgm:pt>
    <dgm:pt modelId="{C03518B2-562C-4624-A5C5-092C018292CF}" type="parTrans" cxnId="{1D39ACC7-8ED1-4ED3-9464-DE6E7E020684}">
      <dgm:prSet/>
      <dgm:spPr/>
      <dgm:t>
        <a:bodyPr/>
        <a:lstStyle/>
        <a:p>
          <a:endParaRPr lang="zh-CN" altLang="en-US">
            <a:latin typeface="隶书" panose="02010509060101010101" pitchFamily="49" charset="-122"/>
            <a:ea typeface="隶书" panose="02010509060101010101" pitchFamily="49" charset="-122"/>
          </a:endParaRPr>
        </a:p>
      </dgm:t>
    </dgm:pt>
    <dgm:pt modelId="{055D9197-6F3F-4E52-8481-C0DE5A11BEDB}" type="sibTrans" cxnId="{1D39ACC7-8ED1-4ED3-9464-DE6E7E020684}">
      <dgm:prSet/>
      <dgm:spPr/>
      <dgm:t>
        <a:bodyPr/>
        <a:lstStyle/>
        <a:p>
          <a:endParaRPr lang="zh-CN" altLang="en-US">
            <a:latin typeface="隶书" panose="02010509060101010101" pitchFamily="49" charset="-122"/>
            <a:ea typeface="隶书" panose="02010509060101010101" pitchFamily="49" charset="-122"/>
          </a:endParaRPr>
        </a:p>
      </dgm:t>
    </dgm:pt>
    <dgm:pt modelId="{537B39CF-1918-4FBE-81E9-412C9F2649E2}">
      <dgm:prSet phldrT="[文本]"/>
      <dgm:spPr/>
      <dgm:t>
        <a:bodyPr/>
        <a:lstStyle/>
        <a:p>
          <a:r>
            <a:rPr lang="en-US" altLang="zh-CN" dirty="0">
              <a:latin typeface="隶书" panose="02010509060101010101" pitchFamily="49" charset="-122"/>
              <a:ea typeface="隶书" panose="02010509060101010101" pitchFamily="49" charset="-122"/>
            </a:rPr>
            <a:t>……</a:t>
          </a:r>
          <a:endParaRPr lang="zh-CN" altLang="en-US" dirty="0">
            <a:latin typeface="隶书" panose="02010509060101010101" pitchFamily="49" charset="-122"/>
            <a:ea typeface="隶书" panose="02010509060101010101" pitchFamily="49" charset="-122"/>
          </a:endParaRPr>
        </a:p>
      </dgm:t>
    </dgm:pt>
    <dgm:pt modelId="{A54A8FDE-E1EE-4C63-BE95-16CBA6AC86EE}" type="parTrans" cxnId="{AF22A00F-1648-4558-A137-CDE187B5DCFE}">
      <dgm:prSet/>
      <dgm:spPr/>
      <dgm:t>
        <a:bodyPr/>
        <a:lstStyle/>
        <a:p>
          <a:endParaRPr lang="zh-CN" altLang="en-US"/>
        </a:p>
      </dgm:t>
    </dgm:pt>
    <dgm:pt modelId="{E6DE8415-A1F7-46E7-A112-DA41D5E8F390}" type="sibTrans" cxnId="{AF22A00F-1648-4558-A137-CDE187B5DCFE}">
      <dgm:prSet/>
      <dgm:spPr/>
      <dgm:t>
        <a:bodyPr/>
        <a:lstStyle/>
        <a:p>
          <a:endParaRPr lang="zh-CN" altLang="en-US"/>
        </a:p>
      </dgm:t>
    </dgm:pt>
    <dgm:pt modelId="{775D9112-F31C-4882-AD39-D6479F91C550}" type="pres">
      <dgm:prSet presAssocID="{DB1B34F2-268D-44D4-9140-81433B18CFD1}" presName="composite" presStyleCnt="0">
        <dgm:presLayoutVars>
          <dgm:chMax val="1"/>
          <dgm:dir/>
          <dgm:resizeHandles val="exact"/>
        </dgm:presLayoutVars>
      </dgm:prSet>
      <dgm:spPr/>
      <dgm:t>
        <a:bodyPr/>
        <a:lstStyle/>
        <a:p>
          <a:endParaRPr lang="zh-CN" altLang="en-US"/>
        </a:p>
      </dgm:t>
    </dgm:pt>
    <dgm:pt modelId="{51834DF7-B6F3-4660-898C-60FC80DCAF9A}" type="pres">
      <dgm:prSet presAssocID="{DB1B34F2-268D-44D4-9140-81433B18CFD1}" presName="radial" presStyleCnt="0">
        <dgm:presLayoutVars>
          <dgm:animLvl val="ctr"/>
        </dgm:presLayoutVars>
      </dgm:prSet>
      <dgm:spPr/>
    </dgm:pt>
    <dgm:pt modelId="{21E0954A-745C-48A2-ABA4-6CAA8E0749CF}" type="pres">
      <dgm:prSet presAssocID="{AACE1212-01EB-441B-87F3-A604EF22FAA5}" presName="centerShape" presStyleLbl="vennNode1" presStyleIdx="0" presStyleCnt="9"/>
      <dgm:spPr/>
      <dgm:t>
        <a:bodyPr/>
        <a:lstStyle/>
        <a:p>
          <a:endParaRPr lang="zh-CN" altLang="en-US"/>
        </a:p>
      </dgm:t>
    </dgm:pt>
    <dgm:pt modelId="{3BCED0D5-F7E8-411E-AAD2-140254B65EE8}" type="pres">
      <dgm:prSet presAssocID="{1B1E803E-19D3-406F-B6B2-E53D23BB38A8}" presName="node" presStyleLbl="vennNode1" presStyleIdx="1" presStyleCnt="9">
        <dgm:presLayoutVars>
          <dgm:bulletEnabled val="1"/>
        </dgm:presLayoutVars>
      </dgm:prSet>
      <dgm:spPr/>
      <dgm:t>
        <a:bodyPr/>
        <a:lstStyle/>
        <a:p>
          <a:endParaRPr lang="zh-CN" altLang="en-US"/>
        </a:p>
      </dgm:t>
    </dgm:pt>
    <dgm:pt modelId="{709025FB-5733-49BA-AD80-332817E85FF9}" type="pres">
      <dgm:prSet presAssocID="{E7E76B52-D5F8-4EB2-8B15-1BAF0C53B015}" presName="node" presStyleLbl="vennNode1" presStyleIdx="2" presStyleCnt="9">
        <dgm:presLayoutVars>
          <dgm:bulletEnabled val="1"/>
        </dgm:presLayoutVars>
      </dgm:prSet>
      <dgm:spPr/>
      <dgm:t>
        <a:bodyPr/>
        <a:lstStyle/>
        <a:p>
          <a:endParaRPr lang="zh-CN" altLang="en-US"/>
        </a:p>
      </dgm:t>
    </dgm:pt>
    <dgm:pt modelId="{EF0FC2E4-C56C-4DF2-AA42-220B4CCC5282}" type="pres">
      <dgm:prSet presAssocID="{7E449A2D-56DF-4034-AFFA-775F8F6CD360}" presName="node" presStyleLbl="vennNode1" presStyleIdx="3" presStyleCnt="9">
        <dgm:presLayoutVars>
          <dgm:bulletEnabled val="1"/>
        </dgm:presLayoutVars>
      </dgm:prSet>
      <dgm:spPr/>
      <dgm:t>
        <a:bodyPr/>
        <a:lstStyle/>
        <a:p>
          <a:endParaRPr lang="zh-CN" altLang="en-US"/>
        </a:p>
      </dgm:t>
    </dgm:pt>
    <dgm:pt modelId="{7498620D-05AE-4306-A91B-B093F674E97D}" type="pres">
      <dgm:prSet presAssocID="{2F098047-D176-45A3-8E93-25A9E28D7678}" presName="node" presStyleLbl="vennNode1" presStyleIdx="4" presStyleCnt="9">
        <dgm:presLayoutVars>
          <dgm:bulletEnabled val="1"/>
        </dgm:presLayoutVars>
      </dgm:prSet>
      <dgm:spPr/>
      <dgm:t>
        <a:bodyPr/>
        <a:lstStyle/>
        <a:p>
          <a:endParaRPr lang="zh-CN" altLang="en-US"/>
        </a:p>
      </dgm:t>
    </dgm:pt>
    <dgm:pt modelId="{BC653A54-378A-4BC0-BBC9-4DDDA1F4CBD3}" type="pres">
      <dgm:prSet presAssocID="{403CE0D5-EFD2-43F4-B6CC-B843F36D2C28}" presName="node" presStyleLbl="vennNode1" presStyleIdx="5" presStyleCnt="9">
        <dgm:presLayoutVars>
          <dgm:bulletEnabled val="1"/>
        </dgm:presLayoutVars>
      </dgm:prSet>
      <dgm:spPr/>
      <dgm:t>
        <a:bodyPr/>
        <a:lstStyle/>
        <a:p>
          <a:endParaRPr lang="zh-CN" altLang="en-US"/>
        </a:p>
      </dgm:t>
    </dgm:pt>
    <dgm:pt modelId="{518C36D0-78FE-4C25-918E-39929A652D4B}" type="pres">
      <dgm:prSet presAssocID="{76A8F797-541D-4359-A26B-24C30B6106A1}" presName="node" presStyleLbl="vennNode1" presStyleIdx="6" presStyleCnt="9">
        <dgm:presLayoutVars>
          <dgm:bulletEnabled val="1"/>
        </dgm:presLayoutVars>
      </dgm:prSet>
      <dgm:spPr/>
      <dgm:t>
        <a:bodyPr/>
        <a:lstStyle/>
        <a:p>
          <a:endParaRPr lang="zh-CN" altLang="en-US"/>
        </a:p>
      </dgm:t>
    </dgm:pt>
    <dgm:pt modelId="{E7C10CA5-2482-44D7-9AF3-6630BFACB297}" type="pres">
      <dgm:prSet presAssocID="{EBCAB59A-779B-472A-A240-3E569CF44C10}" presName="node" presStyleLbl="vennNode1" presStyleIdx="7" presStyleCnt="9">
        <dgm:presLayoutVars>
          <dgm:bulletEnabled val="1"/>
        </dgm:presLayoutVars>
      </dgm:prSet>
      <dgm:spPr/>
      <dgm:t>
        <a:bodyPr/>
        <a:lstStyle/>
        <a:p>
          <a:endParaRPr lang="zh-CN" altLang="en-US"/>
        </a:p>
      </dgm:t>
    </dgm:pt>
    <dgm:pt modelId="{AFF0064F-6D0D-4C2B-9A97-3D151A7D2281}" type="pres">
      <dgm:prSet presAssocID="{537B39CF-1918-4FBE-81E9-412C9F2649E2}" presName="node" presStyleLbl="vennNode1" presStyleIdx="8" presStyleCnt="9">
        <dgm:presLayoutVars>
          <dgm:bulletEnabled val="1"/>
        </dgm:presLayoutVars>
      </dgm:prSet>
      <dgm:spPr/>
      <dgm:t>
        <a:bodyPr/>
        <a:lstStyle/>
        <a:p>
          <a:endParaRPr lang="zh-CN" altLang="en-US"/>
        </a:p>
      </dgm:t>
    </dgm:pt>
  </dgm:ptLst>
  <dgm:cxnLst>
    <dgm:cxn modelId="{C18A24B2-20A7-4C37-A182-8CABFCE2A7F3}" type="presOf" srcId="{7E449A2D-56DF-4034-AFFA-775F8F6CD360}" destId="{EF0FC2E4-C56C-4DF2-AA42-220B4CCC5282}" srcOrd="0" destOrd="0" presId="urn:microsoft.com/office/officeart/2005/8/layout/radial3"/>
    <dgm:cxn modelId="{1D39ACC7-8ED1-4ED3-9464-DE6E7E020684}" srcId="{AACE1212-01EB-441B-87F3-A604EF22FAA5}" destId="{76A8F797-541D-4359-A26B-24C30B6106A1}" srcOrd="5" destOrd="0" parTransId="{C03518B2-562C-4624-A5C5-092C018292CF}" sibTransId="{055D9197-6F3F-4E52-8481-C0DE5A11BEDB}"/>
    <dgm:cxn modelId="{9E7CA7DC-A066-4B87-9CC0-58F25C68000B}" srcId="{AACE1212-01EB-441B-87F3-A604EF22FAA5}" destId="{1B1E803E-19D3-406F-B6B2-E53D23BB38A8}" srcOrd="0" destOrd="0" parTransId="{A6092870-7A59-4D8B-9B13-0F6483933576}" sibTransId="{24F5615B-A77D-441F-B49F-6494CCB9F37B}"/>
    <dgm:cxn modelId="{6F062DDB-0727-4611-8168-3103DFF40752}" srcId="{DB1B34F2-268D-44D4-9140-81433B18CFD1}" destId="{AACE1212-01EB-441B-87F3-A604EF22FAA5}" srcOrd="0" destOrd="0" parTransId="{993A2F85-587E-42ED-89B3-AB2E28999C9A}" sibTransId="{8A738E30-C0FD-4B61-B967-DC04E0FC3066}"/>
    <dgm:cxn modelId="{DDC2BB5D-7086-4C18-93EB-D49568D08706}" srcId="{AACE1212-01EB-441B-87F3-A604EF22FAA5}" destId="{EBCAB59A-779B-472A-A240-3E569CF44C10}" srcOrd="6" destOrd="0" parTransId="{CEF92339-5569-4522-98BD-67A54A72D654}" sibTransId="{73CF676B-082C-48FF-97A6-4A2ACEEAB49F}"/>
    <dgm:cxn modelId="{D460D915-9889-45E4-9646-09A5BDD4EBCC}" type="presOf" srcId="{EBCAB59A-779B-472A-A240-3E569CF44C10}" destId="{E7C10CA5-2482-44D7-9AF3-6630BFACB297}" srcOrd="0" destOrd="0" presId="urn:microsoft.com/office/officeart/2005/8/layout/radial3"/>
    <dgm:cxn modelId="{DDD0993C-977B-4FE1-8E81-F402381BAC4A}" type="presOf" srcId="{1B1E803E-19D3-406F-B6B2-E53D23BB38A8}" destId="{3BCED0D5-F7E8-411E-AAD2-140254B65EE8}" srcOrd="0" destOrd="0" presId="urn:microsoft.com/office/officeart/2005/8/layout/radial3"/>
    <dgm:cxn modelId="{01DC1109-A189-430D-B503-330FF89CB842}" srcId="{AACE1212-01EB-441B-87F3-A604EF22FAA5}" destId="{E7E76B52-D5F8-4EB2-8B15-1BAF0C53B015}" srcOrd="1" destOrd="0" parTransId="{377A741C-182E-4FB4-8068-71F284CE26B4}" sibTransId="{3341962C-51AF-44BC-9C16-8A06CA1F4620}"/>
    <dgm:cxn modelId="{DF85B3D9-B92F-4B54-8E0F-A90B0954627D}" type="presOf" srcId="{76A8F797-541D-4359-A26B-24C30B6106A1}" destId="{518C36D0-78FE-4C25-918E-39929A652D4B}" srcOrd="0" destOrd="0" presId="urn:microsoft.com/office/officeart/2005/8/layout/radial3"/>
    <dgm:cxn modelId="{1FD90F8A-FC77-4E41-A3B8-314F2445055C}" type="presOf" srcId="{DB1B34F2-268D-44D4-9140-81433B18CFD1}" destId="{775D9112-F31C-4882-AD39-D6479F91C550}" srcOrd="0" destOrd="0" presId="urn:microsoft.com/office/officeart/2005/8/layout/radial3"/>
    <dgm:cxn modelId="{0B1C25C6-01A9-4939-98FE-106072EB12A1}" type="presOf" srcId="{2F098047-D176-45A3-8E93-25A9E28D7678}" destId="{7498620D-05AE-4306-A91B-B093F674E97D}" srcOrd="0" destOrd="0" presId="urn:microsoft.com/office/officeart/2005/8/layout/radial3"/>
    <dgm:cxn modelId="{C6186087-01DF-49FD-862C-2630751F76E4}" type="presOf" srcId="{403CE0D5-EFD2-43F4-B6CC-B843F36D2C28}" destId="{BC653A54-378A-4BC0-BBC9-4DDDA1F4CBD3}" srcOrd="0" destOrd="0" presId="urn:microsoft.com/office/officeart/2005/8/layout/radial3"/>
    <dgm:cxn modelId="{AF22A00F-1648-4558-A137-CDE187B5DCFE}" srcId="{AACE1212-01EB-441B-87F3-A604EF22FAA5}" destId="{537B39CF-1918-4FBE-81E9-412C9F2649E2}" srcOrd="7" destOrd="0" parTransId="{A54A8FDE-E1EE-4C63-BE95-16CBA6AC86EE}" sibTransId="{E6DE8415-A1F7-46E7-A112-DA41D5E8F390}"/>
    <dgm:cxn modelId="{488DA494-C19D-4F17-AA7C-2ECA17EA4178}" srcId="{AACE1212-01EB-441B-87F3-A604EF22FAA5}" destId="{2F098047-D176-45A3-8E93-25A9E28D7678}" srcOrd="3" destOrd="0" parTransId="{525D0D23-2086-47B4-8316-C4CB26A04E16}" sibTransId="{B7416C16-A6BA-4106-8545-AE5A90E565C3}"/>
    <dgm:cxn modelId="{EE629A34-3C54-43E6-B323-431CC1332F81}" srcId="{AACE1212-01EB-441B-87F3-A604EF22FAA5}" destId="{7E449A2D-56DF-4034-AFFA-775F8F6CD360}" srcOrd="2" destOrd="0" parTransId="{A70FC744-C2D9-44D7-9455-48867491F75D}" sibTransId="{121CC4BC-7E75-46B7-93DB-CC6FDE288C84}"/>
    <dgm:cxn modelId="{2C5CA125-DA19-464C-8230-0D9EE9AA6E94}" type="presOf" srcId="{AACE1212-01EB-441B-87F3-A604EF22FAA5}" destId="{21E0954A-745C-48A2-ABA4-6CAA8E0749CF}" srcOrd="0" destOrd="0" presId="urn:microsoft.com/office/officeart/2005/8/layout/radial3"/>
    <dgm:cxn modelId="{B3143AD1-2091-4C7D-87EB-12A5B599C652}" srcId="{AACE1212-01EB-441B-87F3-A604EF22FAA5}" destId="{403CE0D5-EFD2-43F4-B6CC-B843F36D2C28}" srcOrd="4" destOrd="0" parTransId="{43A77B2C-381D-4487-9B87-C9C916216162}" sibTransId="{C0ECE95A-1729-4AA6-90C6-761D3AD478C7}"/>
    <dgm:cxn modelId="{B9785136-4320-45EF-89F7-9228B97CA4C7}" type="presOf" srcId="{E7E76B52-D5F8-4EB2-8B15-1BAF0C53B015}" destId="{709025FB-5733-49BA-AD80-332817E85FF9}" srcOrd="0" destOrd="0" presId="urn:microsoft.com/office/officeart/2005/8/layout/radial3"/>
    <dgm:cxn modelId="{E3CA9DB5-7794-4C1A-A962-8014BDD5047F}" type="presOf" srcId="{537B39CF-1918-4FBE-81E9-412C9F2649E2}" destId="{AFF0064F-6D0D-4C2B-9A97-3D151A7D2281}" srcOrd="0" destOrd="0" presId="urn:microsoft.com/office/officeart/2005/8/layout/radial3"/>
    <dgm:cxn modelId="{949821D6-358A-49F1-A193-B44AD01BE5E6}" type="presParOf" srcId="{775D9112-F31C-4882-AD39-D6479F91C550}" destId="{51834DF7-B6F3-4660-898C-60FC80DCAF9A}" srcOrd="0" destOrd="0" presId="urn:microsoft.com/office/officeart/2005/8/layout/radial3"/>
    <dgm:cxn modelId="{4F980B89-E92F-40AB-91BD-9222152D9EE3}" type="presParOf" srcId="{51834DF7-B6F3-4660-898C-60FC80DCAF9A}" destId="{21E0954A-745C-48A2-ABA4-6CAA8E0749CF}" srcOrd="0" destOrd="0" presId="urn:microsoft.com/office/officeart/2005/8/layout/radial3"/>
    <dgm:cxn modelId="{6E1DB53C-7D95-448D-A883-E0B4D88188B4}" type="presParOf" srcId="{51834DF7-B6F3-4660-898C-60FC80DCAF9A}" destId="{3BCED0D5-F7E8-411E-AAD2-140254B65EE8}" srcOrd="1" destOrd="0" presId="urn:microsoft.com/office/officeart/2005/8/layout/radial3"/>
    <dgm:cxn modelId="{506222CB-011D-46D0-B47D-742F29224972}" type="presParOf" srcId="{51834DF7-B6F3-4660-898C-60FC80DCAF9A}" destId="{709025FB-5733-49BA-AD80-332817E85FF9}" srcOrd="2" destOrd="0" presId="urn:microsoft.com/office/officeart/2005/8/layout/radial3"/>
    <dgm:cxn modelId="{EADD4538-97C6-4EED-B0C9-B29B2C3D052E}" type="presParOf" srcId="{51834DF7-B6F3-4660-898C-60FC80DCAF9A}" destId="{EF0FC2E4-C56C-4DF2-AA42-220B4CCC5282}" srcOrd="3" destOrd="0" presId="urn:microsoft.com/office/officeart/2005/8/layout/radial3"/>
    <dgm:cxn modelId="{2F4A92BA-E8E0-4C89-B5ED-291DD56924D1}" type="presParOf" srcId="{51834DF7-B6F3-4660-898C-60FC80DCAF9A}" destId="{7498620D-05AE-4306-A91B-B093F674E97D}" srcOrd="4" destOrd="0" presId="urn:microsoft.com/office/officeart/2005/8/layout/radial3"/>
    <dgm:cxn modelId="{EA2413B8-098F-451D-BE1E-551FA1004F4D}" type="presParOf" srcId="{51834DF7-B6F3-4660-898C-60FC80DCAF9A}" destId="{BC653A54-378A-4BC0-BBC9-4DDDA1F4CBD3}" srcOrd="5" destOrd="0" presId="urn:microsoft.com/office/officeart/2005/8/layout/radial3"/>
    <dgm:cxn modelId="{0B700FCD-E52A-4841-94F0-004836E20156}" type="presParOf" srcId="{51834DF7-B6F3-4660-898C-60FC80DCAF9A}" destId="{518C36D0-78FE-4C25-918E-39929A652D4B}" srcOrd="6" destOrd="0" presId="urn:microsoft.com/office/officeart/2005/8/layout/radial3"/>
    <dgm:cxn modelId="{7038778C-6A56-4122-B948-35EA35603DBA}" type="presParOf" srcId="{51834DF7-B6F3-4660-898C-60FC80DCAF9A}" destId="{E7C10CA5-2482-44D7-9AF3-6630BFACB297}" srcOrd="7" destOrd="0" presId="urn:microsoft.com/office/officeart/2005/8/layout/radial3"/>
    <dgm:cxn modelId="{63EC989A-43C6-483B-BB3B-6F9C34BE41B9}" type="presParOf" srcId="{51834DF7-B6F3-4660-898C-60FC80DCAF9A}" destId="{AFF0064F-6D0D-4C2B-9A97-3D151A7D2281}" srcOrd="8" destOrd="0" presId="urn:microsoft.com/office/officeart/2005/8/layout/radial3"/>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5E7DEB-E2D9-48A4-8282-741AA294C070}" type="doc">
      <dgm:prSet loTypeId="urn:microsoft.com/office/officeart/2005/8/layout/hProcess9" loCatId="process" qsTypeId="urn:microsoft.com/office/officeart/2005/8/quickstyle/3d9" qsCatId="3D" csTypeId="urn:microsoft.com/office/officeart/2005/8/colors/accent1_2" csCatId="accent1" phldr="1"/>
      <dgm:spPr/>
    </dgm:pt>
    <dgm:pt modelId="{31ABBC48-5AB4-44CE-B271-832666A07604}">
      <dgm:prSet phldrT="[文本]" custT="1"/>
      <dgm:spPr/>
      <dgm:t>
        <a:bodyPr/>
        <a:lstStyle/>
        <a:p>
          <a:r>
            <a:rPr lang="zh-CN" altLang="en-US" sz="2000" b="1" dirty="0">
              <a:latin typeface="黑体" panose="02010609060101010101" pitchFamily="49" charset="-122"/>
              <a:ea typeface="黑体" panose="02010609060101010101" pitchFamily="49" charset="-122"/>
            </a:rPr>
            <a:t>项目论证</a:t>
          </a:r>
          <a:endParaRPr lang="en-US" altLang="zh-CN" sz="2000" b="1" dirty="0">
            <a:latin typeface="黑体" panose="02010609060101010101" pitchFamily="49" charset="-122"/>
            <a:ea typeface="黑体" panose="02010609060101010101" pitchFamily="49" charset="-122"/>
          </a:endParaRPr>
        </a:p>
      </dgm:t>
    </dgm:pt>
    <dgm:pt modelId="{4F514714-E84A-4E27-8193-46C4A07954D9}" type="parTrans" cxnId="{CB2FCBD6-194D-4DE0-9884-E9851F138D50}">
      <dgm:prSet/>
      <dgm:spPr/>
      <dgm:t>
        <a:bodyPr/>
        <a:lstStyle/>
        <a:p>
          <a:endParaRPr lang="zh-CN" altLang="en-US" b="1">
            <a:latin typeface="黑体" panose="02010609060101010101" pitchFamily="49" charset="-122"/>
            <a:ea typeface="黑体" panose="02010609060101010101" pitchFamily="49" charset="-122"/>
          </a:endParaRPr>
        </a:p>
      </dgm:t>
    </dgm:pt>
    <dgm:pt modelId="{0CB65AD7-CC56-45FF-B652-018C505280F1}" type="sibTrans" cxnId="{CB2FCBD6-194D-4DE0-9884-E9851F138D50}">
      <dgm:prSet/>
      <dgm:spPr/>
      <dgm:t>
        <a:bodyPr/>
        <a:lstStyle/>
        <a:p>
          <a:endParaRPr lang="zh-CN" altLang="en-US" b="1">
            <a:latin typeface="黑体" panose="02010609060101010101" pitchFamily="49" charset="-122"/>
            <a:ea typeface="黑体" panose="02010609060101010101" pitchFamily="49" charset="-122"/>
          </a:endParaRPr>
        </a:p>
      </dgm:t>
    </dgm:pt>
    <dgm:pt modelId="{BA0261AF-91E5-40C2-8BC0-1658B02DF375}">
      <dgm:prSet phldrT="[文本]"/>
      <dgm:spPr/>
      <dgm:t>
        <a:bodyPr/>
        <a:lstStyle/>
        <a:p>
          <a:r>
            <a:rPr lang="zh-CN" altLang="en-US" b="1" dirty="0">
              <a:latin typeface="黑体" panose="02010609060101010101" pitchFamily="49" charset="-122"/>
              <a:ea typeface="黑体" panose="02010609060101010101" pitchFamily="49" charset="-122"/>
            </a:rPr>
            <a:t>公司甄别</a:t>
          </a:r>
        </a:p>
      </dgm:t>
    </dgm:pt>
    <dgm:pt modelId="{4EAE0744-2765-48B4-9DBA-867724FA7D9C}" type="parTrans" cxnId="{461E14D1-84B9-43A7-AD91-1BF70C978097}">
      <dgm:prSet/>
      <dgm:spPr/>
      <dgm:t>
        <a:bodyPr/>
        <a:lstStyle/>
        <a:p>
          <a:endParaRPr lang="zh-CN" altLang="en-US" b="1">
            <a:latin typeface="黑体" panose="02010609060101010101" pitchFamily="49" charset="-122"/>
            <a:ea typeface="黑体" panose="02010609060101010101" pitchFamily="49" charset="-122"/>
          </a:endParaRPr>
        </a:p>
      </dgm:t>
    </dgm:pt>
    <dgm:pt modelId="{89601157-65FC-45E5-AAE5-D570467D7E7B}" type="sibTrans" cxnId="{461E14D1-84B9-43A7-AD91-1BF70C978097}">
      <dgm:prSet/>
      <dgm:spPr/>
      <dgm:t>
        <a:bodyPr/>
        <a:lstStyle/>
        <a:p>
          <a:endParaRPr lang="zh-CN" altLang="en-US" b="1">
            <a:latin typeface="黑体" panose="02010609060101010101" pitchFamily="49" charset="-122"/>
            <a:ea typeface="黑体" panose="02010609060101010101" pitchFamily="49" charset="-122"/>
          </a:endParaRPr>
        </a:p>
      </dgm:t>
    </dgm:pt>
    <dgm:pt modelId="{FCE39C28-8E10-4308-9026-A9989963820D}">
      <dgm:prSet phldrT="[文本]"/>
      <dgm:spPr/>
      <dgm:t>
        <a:bodyPr/>
        <a:lstStyle/>
        <a:p>
          <a:r>
            <a:rPr lang="zh-CN" altLang="en-US" b="1" dirty="0">
              <a:latin typeface="黑体" panose="02010609060101010101" pitchFamily="49" charset="-122"/>
              <a:ea typeface="黑体" panose="02010609060101010101" pitchFamily="49" charset="-122"/>
            </a:rPr>
            <a:t>项目招标</a:t>
          </a:r>
        </a:p>
      </dgm:t>
    </dgm:pt>
    <dgm:pt modelId="{C634D848-C8FD-494A-94F0-515ADA0B3495}" type="parTrans" cxnId="{C0800998-0929-4620-8526-72E8A8A43BAE}">
      <dgm:prSet/>
      <dgm:spPr/>
      <dgm:t>
        <a:bodyPr/>
        <a:lstStyle/>
        <a:p>
          <a:endParaRPr lang="zh-CN" altLang="en-US" b="1">
            <a:latin typeface="黑体" panose="02010609060101010101" pitchFamily="49" charset="-122"/>
            <a:ea typeface="黑体" panose="02010609060101010101" pitchFamily="49" charset="-122"/>
          </a:endParaRPr>
        </a:p>
      </dgm:t>
    </dgm:pt>
    <dgm:pt modelId="{17BA7261-6B68-4314-8855-CA54F87CC31A}" type="sibTrans" cxnId="{C0800998-0929-4620-8526-72E8A8A43BAE}">
      <dgm:prSet/>
      <dgm:spPr/>
      <dgm:t>
        <a:bodyPr/>
        <a:lstStyle/>
        <a:p>
          <a:endParaRPr lang="zh-CN" altLang="en-US" b="1">
            <a:latin typeface="黑体" panose="02010609060101010101" pitchFamily="49" charset="-122"/>
            <a:ea typeface="黑体" panose="02010609060101010101" pitchFamily="49" charset="-122"/>
          </a:endParaRPr>
        </a:p>
      </dgm:t>
    </dgm:pt>
    <dgm:pt modelId="{FE0D2EFB-0B7A-4E7A-A113-CE903D05ABE5}">
      <dgm:prSet phldrT="[文本]"/>
      <dgm:spPr/>
      <dgm:t>
        <a:bodyPr/>
        <a:lstStyle/>
        <a:p>
          <a:r>
            <a:rPr lang="zh-CN" altLang="en-US" b="1" dirty="0">
              <a:latin typeface="黑体" panose="02010609060101010101" pitchFamily="49" charset="-122"/>
              <a:ea typeface="黑体" panose="02010609060101010101" pitchFamily="49" charset="-122"/>
            </a:rPr>
            <a:t>项目实施</a:t>
          </a:r>
        </a:p>
      </dgm:t>
    </dgm:pt>
    <dgm:pt modelId="{9FFA94FD-659D-4532-BACF-8876A0F90BBE}" type="parTrans" cxnId="{3187E4CF-042C-4AFC-B83F-6F2D068F5768}">
      <dgm:prSet/>
      <dgm:spPr/>
      <dgm:t>
        <a:bodyPr/>
        <a:lstStyle/>
        <a:p>
          <a:endParaRPr lang="zh-CN" altLang="en-US" b="1">
            <a:latin typeface="黑体" panose="02010609060101010101" pitchFamily="49" charset="-122"/>
            <a:ea typeface="黑体" panose="02010609060101010101" pitchFamily="49" charset="-122"/>
          </a:endParaRPr>
        </a:p>
      </dgm:t>
    </dgm:pt>
    <dgm:pt modelId="{4D8294FD-E594-463C-BE9F-81766963AB1F}" type="sibTrans" cxnId="{3187E4CF-042C-4AFC-B83F-6F2D068F5768}">
      <dgm:prSet/>
      <dgm:spPr/>
      <dgm:t>
        <a:bodyPr/>
        <a:lstStyle/>
        <a:p>
          <a:endParaRPr lang="zh-CN" altLang="en-US" b="1">
            <a:latin typeface="黑体" panose="02010609060101010101" pitchFamily="49" charset="-122"/>
            <a:ea typeface="黑体" panose="02010609060101010101" pitchFamily="49" charset="-122"/>
          </a:endParaRPr>
        </a:p>
      </dgm:t>
    </dgm:pt>
    <dgm:pt modelId="{8C91F41E-090B-450F-BCF7-1E2497FD7D89}">
      <dgm:prSet phldrT="[文本]"/>
      <dgm:spPr/>
      <dgm:t>
        <a:bodyPr/>
        <a:lstStyle/>
        <a:p>
          <a:r>
            <a:rPr lang="zh-CN" altLang="en-US" b="1" dirty="0">
              <a:latin typeface="黑体" panose="02010609060101010101" pitchFamily="49" charset="-122"/>
              <a:ea typeface="黑体" panose="02010609060101010101" pitchFamily="49" charset="-122"/>
            </a:rPr>
            <a:t>系统运行</a:t>
          </a:r>
        </a:p>
      </dgm:t>
    </dgm:pt>
    <dgm:pt modelId="{82CC0ADF-177A-453A-B025-1E04CBFB0267}" type="parTrans" cxnId="{A48F01D5-19F9-4FCB-B890-4CA6DB88E0DE}">
      <dgm:prSet/>
      <dgm:spPr/>
      <dgm:t>
        <a:bodyPr/>
        <a:lstStyle/>
        <a:p>
          <a:endParaRPr lang="zh-CN" altLang="en-US" b="1">
            <a:latin typeface="黑体" panose="02010609060101010101" pitchFamily="49" charset="-122"/>
            <a:ea typeface="黑体" panose="02010609060101010101" pitchFamily="49" charset="-122"/>
          </a:endParaRPr>
        </a:p>
      </dgm:t>
    </dgm:pt>
    <dgm:pt modelId="{45AE7364-FE10-443A-B61F-667F8CD8BACE}" type="sibTrans" cxnId="{A48F01D5-19F9-4FCB-B890-4CA6DB88E0DE}">
      <dgm:prSet/>
      <dgm:spPr/>
      <dgm:t>
        <a:bodyPr/>
        <a:lstStyle/>
        <a:p>
          <a:endParaRPr lang="zh-CN" altLang="en-US" b="1">
            <a:latin typeface="黑体" panose="02010609060101010101" pitchFamily="49" charset="-122"/>
            <a:ea typeface="黑体" panose="02010609060101010101" pitchFamily="49" charset="-122"/>
          </a:endParaRPr>
        </a:p>
      </dgm:t>
    </dgm:pt>
    <dgm:pt modelId="{0658C850-CE0C-40B4-9FCB-EA560B7EC9B4}" type="pres">
      <dgm:prSet presAssocID="{4E5E7DEB-E2D9-48A4-8282-741AA294C070}" presName="CompostProcess" presStyleCnt="0">
        <dgm:presLayoutVars>
          <dgm:dir/>
          <dgm:resizeHandles val="exact"/>
        </dgm:presLayoutVars>
      </dgm:prSet>
      <dgm:spPr/>
    </dgm:pt>
    <dgm:pt modelId="{40D55285-FEF1-4AE0-BE2F-3D5B65E3485B}" type="pres">
      <dgm:prSet presAssocID="{4E5E7DEB-E2D9-48A4-8282-741AA294C070}" presName="arrow" presStyleLbl="bgShp" presStyleIdx="0" presStyleCnt="1" custScaleX="117647"/>
      <dgm:spPr/>
    </dgm:pt>
    <dgm:pt modelId="{A57CEECC-1B78-4D74-88D4-67024BF2769C}" type="pres">
      <dgm:prSet presAssocID="{4E5E7DEB-E2D9-48A4-8282-741AA294C070}" presName="linearProcess" presStyleCnt="0"/>
      <dgm:spPr/>
    </dgm:pt>
    <dgm:pt modelId="{7920E2B1-333C-4B85-9260-F6789A6C514C}" type="pres">
      <dgm:prSet presAssocID="{31ABBC48-5AB4-44CE-B271-832666A07604}" presName="textNode" presStyleLbl="node1" presStyleIdx="0" presStyleCnt="5">
        <dgm:presLayoutVars>
          <dgm:bulletEnabled val="1"/>
        </dgm:presLayoutVars>
      </dgm:prSet>
      <dgm:spPr/>
      <dgm:t>
        <a:bodyPr/>
        <a:lstStyle/>
        <a:p>
          <a:endParaRPr lang="zh-CN" altLang="en-US"/>
        </a:p>
      </dgm:t>
    </dgm:pt>
    <dgm:pt modelId="{6D39AC22-43E5-440D-AA3C-D5F3BFA88E5C}" type="pres">
      <dgm:prSet presAssocID="{0CB65AD7-CC56-45FF-B652-018C505280F1}" presName="sibTrans" presStyleCnt="0"/>
      <dgm:spPr/>
    </dgm:pt>
    <dgm:pt modelId="{729E69C4-3D75-43CE-A8C1-02148FFBB2A9}" type="pres">
      <dgm:prSet presAssocID="{BA0261AF-91E5-40C2-8BC0-1658B02DF375}" presName="textNode" presStyleLbl="node1" presStyleIdx="1" presStyleCnt="5">
        <dgm:presLayoutVars>
          <dgm:bulletEnabled val="1"/>
        </dgm:presLayoutVars>
      </dgm:prSet>
      <dgm:spPr/>
      <dgm:t>
        <a:bodyPr/>
        <a:lstStyle/>
        <a:p>
          <a:endParaRPr lang="zh-CN" altLang="en-US"/>
        </a:p>
      </dgm:t>
    </dgm:pt>
    <dgm:pt modelId="{17A570DD-CE5E-4C34-A067-68A3AF9AF51F}" type="pres">
      <dgm:prSet presAssocID="{89601157-65FC-45E5-AAE5-D570467D7E7B}" presName="sibTrans" presStyleCnt="0"/>
      <dgm:spPr/>
    </dgm:pt>
    <dgm:pt modelId="{EC28E688-5147-4FAA-84A9-835545AA323F}" type="pres">
      <dgm:prSet presAssocID="{FCE39C28-8E10-4308-9026-A9989963820D}" presName="textNode" presStyleLbl="node1" presStyleIdx="2" presStyleCnt="5">
        <dgm:presLayoutVars>
          <dgm:bulletEnabled val="1"/>
        </dgm:presLayoutVars>
      </dgm:prSet>
      <dgm:spPr/>
      <dgm:t>
        <a:bodyPr/>
        <a:lstStyle/>
        <a:p>
          <a:endParaRPr lang="zh-CN" altLang="en-US"/>
        </a:p>
      </dgm:t>
    </dgm:pt>
    <dgm:pt modelId="{E4F04F3D-3EF3-43B1-A005-B78126AE6523}" type="pres">
      <dgm:prSet presAssocID="{17BA7261-6B68-4314-8855-CA54F87CC31A}" presName="sibTrans" presStyleCnt="0"/>
      <dgm:spPr/>
    </dgm:pt>
    <dgm:pt modelId="{5E8E6888-D1ED-4E18-8959-9458A8324434}" type="pres">
      <dgm:prSet presAssocID="{FE0D2EFB-0B7A-4E7A-A113-CE903D05ABE5}" presName="textNode" presStyleLbl="node1" presStyleIdx="3" presStyleCnt="5">
        <dgm:presLayoutVars>
          <dgm:bulletEnabled val="1"/>
        </dgm:presLayoutVars>
      </dgm:prSet>
      <dgm:spPr/>
      <dgm:t>
        <a:bodyPr/>
        <a:lstStyle/>
        <a:p>
          <a:endParaRPr lang="zh-CN" altLang="en-US"/>
        </a:p>
      </dgm:t>
    </dgm:pt>
    <dgm:pt modelId="{0D5D5A73-6D4B-4E83-9513-B7C95758F19C}" type="pres">
      <dgm:prSet presAssocID="{4D8294FD-E594-463C-BE9F-81766963AB1F}" presName="sibTrans" presStyleCnt="0"/>
      <dgm:spPr/>
    </dgm:pt>
    <dgm:pt modelId="{3CBECAEE-ECCC-4F4D-95BE-52BD32F62BB6}" type="pres">
      <dgm:prSet presAssocID="{8C91F41E-090B-450F-BCF7-1E2497FD7D89}" presName="textNode" presStyleLbl="node1" presStyleIdx="4" presStyleCnt="5">
        <dgm:presLayoutVars>
          <dgm:bulletEnabled val="1"/>
        </dgm:presLayoutVars>
      </dgm:prSet>
      <dgm:spPr/>
      <dgm:t>
        <a:bodyPr/>
        <a:lstStyle/>
        <a:p>
          <a:endParaRPr lang="zh-CN" altLang="en-US"/>
        </a:p>
      </dgm:t>
    </dgm:pt>
  </dgm:ptLst>
  <dgm:cxnLst>
    <dgm:cxn modelId="{8248CB9B-0391-4C30-AAF6-9099C7A463F8}" type="presOf" srcId="{4E5E7DEB-E2D9-48A4-8282-741AA294C070}" destId="{0658C850-CE0C-40B4-9FCB-EA560B7EC9B4}" srcOrd="0" destOrd="0" presId="urn:microsoft.com/office/officeart/2005/8/layout/hProcess9"/>
    <dgm:cxn modelId="{3187E4CF-042C-4AFC-B83F-6F2D068F5768}" srcId="{4E5E7DEB-E2D9-48A4-8282-741AA294C070}" destId="{FE0D2EFB-0B7A-4E7A-A113-CE903D05ABE5}" srcOrd="3" destOrd="0" parTransId="{9FFA94FD-659D-4532-BACF-8876A0F90BBE}" sibTransId="{4D8294FD-E594-463C-BE9F-81766963AB1F}"/>
    <dgm:cxn modelId="{21C1ED8A-E0D6-4498-9A1B-DBD4591FC922}" type="presOf" srcId="{8C91F41E-090B-450F-BCF7-1E2497FD7D89}" destId="{3CBECAEE-ECCC-4F4D-95BE-52BD32F62BB6}" srcOrd="0" destOrd="0" presId="urn:microsoft.com/office/officeart/2005/8/layout/hProcess9"/>
    <dgm:cxn modelId="{BD5EC56F-767B-4045-9984-6840D8CAA740}" type="presOf" srcId="{FCE39C28-8E10-4308-9026-A9989963820D}" destId="{EC28E688-5147-4FAA-84A9-835545AA323F}" srcOrd="0" destOrd="0" presId="urn:microsoft.com/office/officeart/2005/8/layout/hProcess9"/>
    <dgm:cxn modelId="{2BE75C1E-DB53-4A3A-9189-A7EB6C3A2FD1}" type="presOf" srcId="{31ABBC48-5AB4-44CE-B271-832666A07604}" destId="{7920E2B1-333C-4B85-9260-F6789A6C514C}" srcOrd="0" destOrd="0" presId="urn:microsoft.com/office/officeart/2005/8/layout/hProcess9"/>
    <dgm:cxn modelId="{C0800998-0929-4620-8526-72E8A8A43BAE}" srcId="{4E5E7DEB-E2D9-48A4-8282-741AA294C070}" destId="{FCE39C28-8E10-4308-9026-A9989963820D}" srcOrd="2" destOrd="0" parTransId="{C634D848-C8FD-494A-94F0-515ADA0B3495}" sibTransId="{17BA7261-6B68-4314-8855-CA54F87CC31A}"/>
    <dgm:cxn modelId="{CB2FCBD6-194D-4DE0-9884-E9851F138D50}" srcId="{4E5E7DEB-E2D9-48A4-8282-741AA294C070}" destId="{31ABBC48-5AB4-44CE-B271-832666A07604}" srcOrd="0" destOrd="0" parTransId="{4F514714-E84A-4E27-8193-46C4A07954D9}" sibTransId="{0CB65AD7-CC56-45FF-B652-018C505280F1}"/>
    <dgm:cxn modelId="{461E14D1-84B9-43A7-AD91-1BF70C978097}" srcId="{4E5E7DEB-E2D9-48A4-8282-741AA294C070}" destId="{BA0261AF-91E5-40C2-8BC0-1658B02DF375}" srcOrd="1" destOrd="0" parTransId="{4EAE0744-2765-48B4-9DBA-867724FA7D9C}" sibTransId="{89601157-65FC-45E5-AAE5-D570467D7E7B}"/>
    <dgm:cxn modelId="{E3C92417-793D-43BC-8D03-C7FC3C0A46E6}" type="presOf" srcId="{BA0261AF-91E5-40C2-8BC0-1658B02DF375}" destId="{729E69C4-3D75-43CE-A8C1-02148FFBB2A9}" srcOrd="0" destOrd="0" presId="urn:microsoft.com/office/officeart/2005/8/layout/hProcess9"/>
    <dgm:cxn modelId="{A48F01D5-19F9-4FCB-B890-4CA6DB88E0DE}" srcId="{4E5E7DEB-E2D9-48A4-8282-741AA294C070}" destId="{8C91F41E-090B-450F-BCF7-1E2497FD7D89}" srcOrd="4" destOrd="0" parTransId="{82CC0ADF-177A-453A-B025-1E04CBFB0267}" sibTransId="{45AE7364-FE10-443A-B61F-667F8CD8BACE}"/>
    <dgm:cxn modelId="{80B35832-2A1C-4FD3-ABDE-9D56C815A353}" type="presOf" srcId="{FE0D2EFB-0B7A-4E7A-A113-CE903D05ABE5}" destId="{5E8E6888-D1ED-4E18-8959-9458A8324434}" srcOrd="0" destOrd="0" presId="urn:microsoft.com/office/officeart/2005/8/layout/hProcess9"/>
    <dgm:cxn modelId="{24279CF2-D8C6-46D8-9D0C-1B05C7A74C91}" type="presParOf" srcId="{0658C850-CE0C-40B4-9FCB-EA560B7EC9B4}" destId="{40D55285-FEF1-4AE0-BE2F-3D5B65E3485B}" srcOrd="0" destOrd="0" presId="urn:microsoft.com/office/officeart/2005/8/layout/hProcess9"/>
    <dgm:cxn modelId="{8D36BB50-2A63-4E0A-A7C0-BC638F419CF0}" type="presParOf" srcId="{0658C850-CE0C-40B4-9FCB-EA560B7EC9B4}" destId="{A57CEECC-1B78-4D74-88D4-67024BF2769C}" srcOrd="1" destOrd="0" presId="urn:microsoft.com/office/officeart/2005/8/layout/hProcess9"/>
    <dgm:cxn modelId="{831C8D05-98A1-43E5-A808-4D024923DDCB}" type="presParOf" srcId="{A57CEECC-1B78-4D74-88D4-67024BF2769C}" destId="{7920E2B1-333C-4B85-9260-F6789A6C514C}" srcOrd="0" destOrd="0" presId="urn:microsoft.com/office/officeart/2005/8/layout/hProcess9"/>
    <dgm:cxn modelId="{F60FFB2D-FE84-40A2-BDA5-04EDCC269C96}" type="presParOf" srcId="{A57CEECC-1B78-4D74-88D4-67024BF2769C}" destId="{6D39AC22-43E5-440D-AA3C-D5F3BFA88E5C}" srcOrd="1" destOrd="0" presId="urn:microsoft.com/office/officeart/2005/8/layout/hProcess9"/>
    <dgm:cxn modelId="{DA32EFED-8524-43EB-BFC9-193768632226}" type="presParOf" srcId="{A57CEECC-1B78-4D74-88D4-67024BF2769C}" destId="{729E69C4-3D75-43CE-A8C1-02148FFBB2A9}" srcOrd="2" destOrd="0" presId="urn:microsoft.com/office/officeart/2005/8/layout/hProcess9"/>
    <dgm:cxn modelId="{78239484-5663-421A-93B5-1B1416847876}" type="presParOf" srcId="{A57CEECC-1B78-4D74-88D4-67024BF2769C}" destId="{17A570DD-CE5E-4C34-A067-68A3AF9AF51F}" srcOrd="3" destOrd="0" presId="urn:microsoft.com/office/officeart/2005/8/layout/hProcess9"/>
    <dgm:cxn modelId="{348CBCBC-738E-4DE5-82CC-6581E1AD0C66}" type="presParOf" srcId="{A57CEECC-1B78-4D74-88D4-67024BF2769C}" destId="{EC28E688-5147-4FAA-84A9-835545AA323F}" srcOrd="4" destOrd="0" presId="urn:microsoft.com/office/officeart/2005/8/layout/hProcess9"/>
    <dgm:cxn modelId="{62289FE1-FB7D-4FE2-8B6D-28579169262A}" type="presParOf" srcId="{A57CEECC-1B78-4D74-88D4-67024BF2769C}" destId="{E4F04F3D-3EF3-43B1-A005-B78126AE6523}" srcOrd="5" destOrd="0" presId="urn:microsoft.com/office/officeart/2005/8/layout/hProcess9"/>
    <dgm:cxn modelId="{4D564C06-0F7D-4EDA-A1DA-FEC929136245}" type="presParOf" srcId="{A57CEECC-1B78-4D74-88D4-67024BF2769C}" destId="{5E8E6888-D1ED-4E18-8959-9458A8324434}" srcOrd="6" destOrd="0" presId="urn:microsoft.com/office/officeart/2005/8/layout/hProcess9"/>
    <dgm:cxn modelId="{BC865E1E-34F8-4EDE-83F9-D31A6BFDEDCA}" type="presParOf" srcId="{A57CEECC-1B78-4D74-88D4-67024BF2769C}" destId="{0D5D5A73-6D4B-4E83-9513-B7C95758F19C}" srcOrd="7" destOrd="0" presId="urn:microsoft.com/office/officeart/2005/8/layout/hProcess9"/>
    <dgm:cxn modelId="{C739F764-15F3-4463-91B2-889BC4E7DA43}" type="presParOf" srcId="{A57CEECC-1B78-4D74-88D4-67024BF2769C}" destId="{3CBECAEE-ECCC-4F4D-95BE-52BD32F62BB6}" srcOrd="8" destOrd="0" presId="urn:microsoft.com/office/officeart/2005/8/layout/hProcess9"/>
  </dgm:cxnLst>
  <dgm:bg/>
  <dgm:whole/>
  <dgm:extLst>
    <a:ext uri="http://schemas.microsoft.com/office/drawing/2008/diagram">
      <dsp:dataModelExt xmlns=""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58B6AE-C51B-4C53-9EA0-60B0C4B556BB}" type="doc">
      <dgm:prSet loTypeId="urn:microsoft.com/office/officeart/2005/8/layout/arrow2" loCatId="process" qsTypeId="urn:microsoft.com/office/officeart/2005/8/quickstyle/simple1" qsCatId="simple" csTypeId="urn:microsoft.com/office/officeart/2005/8/colors/accent1_2" csCatId="accent1" phldr="1"/>
      <dgm:spPr/>
    </dgm:pt>
    <dgm:pt modelId="{085C2046-93A6-4FDA-8470-65D75D6C3462}">
      <dgm:prSet phldrT="[文本]" custT="1"/>
      <dgm:spPr/>
      <dgm:t>
        <a:bodyPr/>
        <a:lstStyle/>
        <a:p>
          <a:r>
            <a:rPr lang="zh-CN" altLang="en-US" sz="2800" b="1" cap="none" spc="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资金紧缺</a:t>
          </a:r>
        </a:p>
      </dgm:t>
    </dgm:pt>
    <dgm:pt modelId="{37A0B25C-DF0D-45A9-BB47-02FC8A1B7261}" type="parTrans" cxnId="{758FBBA1-F65D-4246-98AB-8ECDDA0500DE}">
      <dgm:prSet/>
      <dgm:spPr/>
      <dgm:t>
        <a:bodyPr/>
        <a:lstStyle/>
        <a:p>
          <a:endParaRPr lang="zh-CN" altLang="en-US"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B425C6DD-200A-4E69-9592-9B18439786EB}" type="sibTrans" cxnId="{758FBBA1-F65D-4246-98AB-8ECDDA0500DE}">
      <dgm:prSet/>
      <dgm:spPr/>
      <dgm:t>
        <a:bodyPr/>
        <a:lstStyle/>
        <a:p>
          <a:endParaRPr lang="zh-CN" altLang="en-US"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7318799C-C0A9-4DB6-82ED-289170CB7143}">
      <dgm:prSet phldrT="[文本]" custT="1"/>
      <dgm:spPr/>
      <dgm:t>
        <a:bodyPr/>
        <a:lstStyle/>
        <a:p>
          <a:r>
            <a:rPr lang="zh-CN" altLang="en-US" sz="2800" b="1" cap="none" spc="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资金适量</a:t>
          </a:r>
        </a:p>
      </dgm:t>
    </dgm:pt>
    <dgm:pt modelId="{73A9B83E-1A72-4C8D-AA78-3441E925D780}" type="parTrans" cxnId="{E57EFACA-1FAD-4484-BB18-9B06EDECB5F5}">
      <dgm:prSet/>
      <dgm:spPr/>
      <dgm:t>
        <a:bodyPr/>
        <a:lstStyle/>
        <a:p>
          <a:endParaRPr lang="zh-CN" altLang="en-US"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760C90A6-7D56-471F-AD59-A6C1245FC3DD}" type="sibTrans" cxnId="{E57EFACA-1FAD-4484-BB18-9B06EDECB5F5}">
      <dgm:prSet/>
      <dgm:spPr/>
      <dgm:t>
        <a:bodyPr/>
        <a:lstStyle/>
        <a:p>
          <a:endParaRPr lang="zh-CN" altLang="en-US"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3EB80887-7FA7-4DB5-98A8-D4F8780DADE3}">
      <dgm:prSet phldrT="[文本]" custT="1"/>
      <dgm:spPr/>
      <dgm:t>
        <a:bodyPr/>
        <a:lstStyle/>
        <a:p>
          <a:r>
            <a:rPr lang="zh-CN" altLang="en-US" sz="2800" b="1" cap="none" spc="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资金充足</a:t>
          </a:r>
        </a:p>
      </dgm:t>
    </dgm:pt>
    <dgm:pt modelId="{AB3B9DF3-B8CF-4E8E-9814-E1E03A621796}" type="parTrans" cxnId="{E35228C2-90DE-4EC0-9BB3-7F8662B48F39}">
      <dgm:prSet/>
      <dgm:spPr/>
      <dgm:t>
        <a:bodyPr/>
        <a:lstStyle/>
        <a:p>
          <a:endParaRPr lang="zh-CN" altLang="en-US"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3968D616-DF55-4776-A5AF-189555E39634}" type="sibTrans" cxnId="{E35228C2-90DE-4EC0-9BB3-7F8662B48F39}">
      <dgm:prSet/>
      <dgm:spPr/>
      <dgm:t>
        <a:bodyPr/>
        <a:lstStyle/>
        <a:p>
          <a:endParaRPr lang="zh-CN" altLang="en-US"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53F0DF31-6319-4BA4-9237-11309874292E}" type="pres">
      <dgm:prSet presAssocID="{7E58B6AE-C51B-4C53-9EA0-60B0C4B556BB}" presName="arrowDiagram" presStyleCnt="0">
        <dgm:presLayoutVars>
          <dgm:chMax val="5"/>
          <dgm:dir/>
          <dgm:resizeHandles val="exact"/>
        </dgm:presLayoutVars>
      </dgm:prSet>
      <dgm:spPr/>
    </dgm:pt>
    <dgm:pt modelId="{308E785B-B79A-4828-9CBB-7E0106DE741F}" type="pres">
      <dgm:prSet presAssocID="{7E58B6AE-C51B-4C53-9EA0-60B0C4B556BB}" presName="arrow" presStyleLbl="bgShp" presStyleIdx="0" presStyleCnt="1"/>
      <dgm:spPr/>
    </dgm:pt>
    <dgm:pt modelId="{793C15B1-4A81-4F2F-BA49-2A60F736697A}" type="pres">
      <dgm:prSet presAssocID="{7E58B6AE-C51B-4C53-9EA0-60B0C4B556BB}" presName="arrowDiagram3" presStyleCnt="0"/>
      <dgm:spPr/>
    </dgm:pt>
    <dgm:pt modelId="{1B9FC901-D8E4-4B45-AE3A-C7A348EA44B6}" type="pres">
      <dgm:prSet presAssocID="{085C2046-93A6-4FDA-8470-65D75D6C3462}" presName="bullet3a" presStyleLbl="node1" presStyleIdx="0" presStyleCnt="3"/>
      <dgm:spPr/>
    </dgm:pt>
    <dgm:pt modelId="{2DA7B9D1-EFDB-4867-8C85-E5E8C90642C8}" type="pres">
      <dgm:prSet presAssocID="{085C2046-93A6-4FDA-8470-65D75D6C3462}" presName="textBox3a" presStyleLbl="revTx" presStyleIdx="0" presStyleCnt="3">
        <dgm:presLayoutVars>
          <dgm:bulletEnabled val="1"/>
        </dgm:presLayoutVars>
      </dgm:prSet>
      <dgm:spPr/>
      <dgm:t>
        <a:bodyPr/>
        <a:lstStyle/>
        <a:p>
          <a:endParaRPr lang="zh-CN" altLang="en-US"/>
        </a:p>
      </dgm:t>
    </dgm:pt>
    <dgm:pt modelId="{C5C8580C-22D1-4107-9C6F-2AE432836501}" type="pres">
      <dgm:prSet presAssocID="{7318799C-C0A9-4DB6-82ED-289170CB7143}" presName="bullet3b" presStyleLbl="node1" presStyleIdx="1" presStyleCnt="3"/>
      <dgm:spPr/>
    </dgm:pt>
    <dgm:pt modelId="{45B802BB-3833-4975-999E-5F758DD0452B}" type="pres">
      <dgm:prSet presAssocID="{7318799C-C0A9-4DB6-82ED-289170CB7143}" presName="textBox3b" presStyleLbl="revTx" presStyleIdx="1" presStyleCnt="3">
        <dgm:presLayoutVars>
          <dgm:bulletEnabled val="1"/>
        </dgm:presLayoutVars>
      </dgm:prSet>
      <dgm:spPr/>
      <dgm:t>
        <a:bodyPr/>
        <a:lstStyle/>
        <a:p>
          <a:endParaRPr lang="zh-CN" altLang="en-US"/>
        </a:p>
      </dgm:t>
    </dgm:pt>
    <dgm:pt modelId="{FB17E244-5452-4114-A0FA-93472FC352E8}" type="pres">
      <dgm:prSet presAssocID="{3EB80887-7FA7-4DB5-98A8-D4F8780DADE3}" presName="bullet3c" presStyleLbl="node1" presStyleIdx="2" presStyleCnt="3"/>
      <dgm:spPr/>
    </dgm:pt>
    <dgm:pt modelId="{00C9F7C7-1357-4272-AC04-1C32873D5AC9}" type="pres">
      <dgm:prSet presAssocID="{3EB80887-7FA7-4DB5-98A8-D4F8780DADE3}" presName="textBox3c" presStyleLbl="revTx" presStyleIdx="2" presStyleCnt="3">
        <dgm:presLayoutVars>
          <dgm:bulletEnabled val="1"/>
        </dgm:presLayoutVars>
      </dgm:prSet>
      <dgm:spPr/>
      <dgm:t>
        <a:bodyPr/>
        <a:lstStyle/>
        <a:p>
          <a:endParaRPr lang="zh-CN" altLang="en-US"/>
        </a:p>
      </dgm:t>
    </dgm:pt>
  </dgm:ptLst>
  <dgm:cxnLst>
    <dgm:cxn modelId="{E35228C2-90DE-4EC0-9BB3-7F8662B48F39}" srcId="{7E58B6AE-C51B-4C53-9EA0-60B0C4B556BB}" destId="{3EB80887-7FA7-4DB5-98A8-D4F8780DADE3}" srcOrd="2" destOrd="0" parTransId="{AB3B9DF3-B8CF-4E8E-9814-E1E03A621796}" sibTransId="{3968D616-DF55-4776-A5AF-189555E39634}"/>
    <dgm:cxn modelId="{E421D6B4-50C4-43DB-9BD8-18607C024674}" type="presOf" srcId="{7E58B6AE-C51B-4C53-9EA0-60B0C4B556BB}" destId="{53F0DF31-6319-4BA4-9237-11309874292E}" srcOrd="0" destOrd="0" presId="urn:microsoft.com/office/officeart/2005/8/layout/arrow2"/>
    <dgm:cxn modelId="{D769B20F-562B-4BF3-A298-004317950E62}" type="presOf" srcId="{3EB80887-7FA7-4DB5-98A8-D4F8780DADE3}" destId="{00C9F7C7-1357-4272-AC04-1C32873D5AC9}" srcOrd="0" destOrd="0" presId="urn:microsoft.com/office/officeart/2005/8/layout/arrow2"/>
    <dgm:cxn modelId="{0EF8527B-75E8-4F1F-8A77-44515DFA420A}" type="presOf" srcId="{085C2046-93A6-4FDA-8470-65D75D6C3462}" destId="{2DA7B9D1-EFDB-4867-8C85-E5E8C90642C8}" srcOrd="0" destOrd="0" presId="urn:microsoft.com/office/officeart/2005/8/layout/arrow2"/>
    <dgm:cxn modelId="{E57EFACA-1FAD-4484-BB18-9B06EDECB5F5}" srcId="{7E58B6AE-C51B-4C53-9EA0-60B0C4B556BB}" destId="{7318799C-C0A9-4DB6-82ED-289170CB7143}" srcOrd="1" destOrd="0" parTransId="{73A9B83E-1A72-4C8D-AA78-3441E925D780}" sibTransId="{760C90A6-7D56-471F-AD59-A6C1245FC3DD}"/>
    <dgm:cxn modelId="{758FBBA1-F65D-4246-98AB-8ECDDA0500DE}" srcId="{7E58B6AE-C51B-4C53-9EA0-60B0C4B556BB}" destId="{085C2046-93A6-4FDA-8470-65D75D6C3462}" srcOrd="0" destOrd="0" parTransId="{37A0B25C-DF0D-45A9-BB47-02FC8A1B7261}" sibTransId="{B425C6DD-200A-4E69-9592-9B18439786EB}"/>
    <dgm:cxn modelId="{C4249369-6A72-4CC6-92FD-457A2332F064}" type="presOf" srcId="{7318799C-C0A9-4DB6-82ED-289170CB7143}" destId="{45B802BB-3833-4975-999E-5F758DD0452B}" srcOrd="0" destOrd="0" presId="urn:microsoft.com/office/officeart/2005/8/layout/arrow2"/>
    <dgm:cxn modelId="{E42638C7-2719-4F1A-830D-1AD7125F1266}" type="presParOf" srcId="{53F0DF31-6319-4BA4-9237-11309874292E}" destId="{308E785B-B79A-4828-9CBB-7E0106DE741F}" srcOrd="0" destOrd="0" presId="urn:microsoft.com/office/officeart/2005/8/layout/arrow2"/>
    <dgm:cxn modelId="{F8E6AAF2-51ED-42E8-AFCB-C46C73F3D669}" type="presParOf" srcId="{53F0DF31-6319-4BA4-9237-11309874292E}" destId="{793C15B1-4A81-4F2F-BA49-2A60F736697A}" srcOrd="1" destOrd="0" presId="urn:microsoft.com/office/officeart/2005/8/layout/arrow2"/>
    <dgm:cxn modelId="{4BA87C40-67C4-4B5A-96AE-D92D8001827C}" type="presParOf" srcId="{793C15B1-4A81-4F2F-BA49-2A60F736697A}" destId="{1B9FC901-D8E4-4B45-AE3A-C7A348EA44B6}" srcOrd="0" destOrd="0" presId="urn:microsoft.com/office/officeart/2005/8/layout/arrow2"/>
    <dgm:cxn modelId="{2B6725E3-0700-4AE2-A838-3E2E377E8858}" type="presParOf" srcId="{793C15B1-4A81-4F2F-BA49-2A60F736697A}" destId="{2DA7B9D1-EFDB-4867-8C85-E5E8C90642C8}" srcOrd="1" destOrd="0" presId="urn:microsoft.com/office/officeart/2005/8/layout/arrow2"/>
    <dgm:cxn modelId="{0BB101E2-3844-42C5-907F-5C5E6397EFDE}" type="presParOf" srcId="{793C15B1-4A81-4F2F-BA49-2A60F736697A}" destId="{C5C8580C-22D1-4107-9C6F-2AE432836501}" srcOrd="2" destOrd="0" presId="urn:microsoft.com/office/officeart/2005/8/layout/arrow2"/>
    <dgm:cxn modelId="{386C03A0-4832-4C1D-B3FD-A7131CDCA800}" type="presParOf" srcId="{793C15B1-4A81-4F2F-BA49-2A60F736697A}" destId="{45B802BB-3833-4975-999E-5F758DD0452B}" srcOrd="3" destOrd="0" presId="urn:microsoft.com/office/officeart/2005/8/layout/arrow2"/>
    <dgm:cxn modelId="{A9C6EE69-0EA1-4B11-991B-A01890EF9ECD}" type="presParOf" srcId="{793C15B1-4A81-4F2F-BA49-2A60F736697A}" destId="{FB17E244-5452-4114-A0FA-93472FC352E8}" srcOrd="4" destOrd="0" presId="urn:microsoft.com/office/officeart/2005/8/layout/arrow2"/>
    <dgm:cxn modelId="{A13B450C-1325-4189-87B3-D222EAAFE0C8}" type="presParOf" srcId="{793C15B1-4A81-4F2F-BA49-2A60F736697A}" destId="{00C9F7C7-1357-4272-AC04-1C32873D5AC9}" srcOrd="5" destOrd="0" presId="urn:microsoft.com/office/officeart/2005/8/layout/arrow2"/>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7D4349-E995-4194-B319-838E6FB55F32}" type="doc">
      <dgm:prSet loTypeId="urn:microsoft.com/office/officeart/2009/layout/CircleArrowProcess" loCatId="process" qsTypeId="urn:microsoft.com/office/officeart/2005/8/quickstyle/simple1" qsCatId="simple" csTypeId="urn:microsoft.com/office/officeart/2005/8/colors/colorful1#2" csCatId="colorful" phldr="1"/>
      <dgm:spPr/>
      <dgm:t>
        <a:bodyPr/>
        <a:lstStyle/>
        <a:p>
          <a:endParaRPr lang="zh-CN" altLang="en-US"/>
        </a:p>
      </dgm:t>
    </dgm:pt>
    <dgm:pt modelId="{7E18A0B8-1887-4358-9D6D-6C70A409604F}">
      <dgm:prSet phldrT="[文本]" custT="1"/>
      <dgm:spPr/>
      <dgm:t>
        <a:bodyPr/>
        <a:lstStyle/>
        <a:p>
          <a:r>
            <a:rPr lang="zh-CN" alt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网络通信</a:t>
          </a:r>
        </a:p>
      </dgm:t>
    </dgm:pt>
    <dgm:pt modelId="{D36BFBF3-7F2F-4E51-8C57-34DD8212ECCA}" type="parTrans" cxnId="{19A44178-19ED-4355-8693-0B0AC5876A71}">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CCC90459-C868-488C-9D1C-24B330D443B7}" type="sibTrans" cxnId="{19A44178-19ED-4355-8693-0B0AC5876A71}">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0458F7EF-F2DC-4D52-B936-355AE98878EA}">
      <dgm:prSet phldrT="[文本]" custT="1"/>
      <dgm:spPr/>
      <dgm:t>
        <a:bodyPr/>
        <a:lstStyle/>
        <a:p>
          <a:r>
            <a:rPr lang="zh-CN" alt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信息系统</a:t>
          </a:r>
        </a:p>
      </dgm:t>
    </dgm:pt>
    <dgm:pt modelId="{AA435154-CFDD-45D1-9A35-5CF2E44D926E}" type="parTrans" cxnId="{39481B09-27C4-49E4-B94B-1D5B4110DCC0}">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AC2EEBC7-E2A6-4E66-BF8E-567EA4CA2AA4}" type="sibTrans" cxnId="{39481B09-27C4-49E4-B94B-1D5B4110DCC0}">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3A707080-BAAC-4C3A-9442-ECEBD4BB426F}">
      <dgm:prSet phldrT="[文本]" custT="1"/>
      <dgm:spPr/>
      <dgm:t>
        <a:bodyPr/>
        <a:lstStyle/>
        <a:p>
          <a:r>
            <a:rPr lang="zh-CN" alt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大数据</a:t>
          </a:r>
        </a:p>
      </dgm:t>
    </dgm:pt>
    <dgm:pt modelId="{0C96B04D-A167-4B38-B565-AC13934C1CC7}" type="parTrans" cxnId="{F4AA0D5F-5CEF-44E8-B82E-B9E697B9A8CA}">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D60E8677-D4A1-434A-8A1F-0C8E494B7D90}" type="sibTrans" cxnId="{F4AA0D5F-5CEF-44E8-B82E-B9E697B9A8CA}">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AAB06D7B-6F49-4955-B617-676B7ACC9C76}">
      <dgm:prSet phldrT="[文本]" custT="1"/>
      <dgm:spPr/>
      <dgm:t>
        <a:bodyPr/>
        <a:lstStyle/>
        <a:p>
          <a:r>
            <a:rPr lang="zh-CN" alt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技术教育</a:t>
          </a:r>
        </a:p>
      </dgm:t>
    </dgm:pt>
    <dgm:pt modelId="{00034091-3178-49EC-8B56-54CD918E403C}" type="parTrans" cxnId="{559272C3-B2C5-4A0A-B30D-9DC3449F8CEB}">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6C7962AE-5187-42DD-B982-FBE5B624514E}" type="sibTrans" cxnId="{559272C3-B2C5-4A0A-B30D-9DC3449F8CEB}">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1163CA53-F356-41AB-8900-E41BE813C22F}">
      <dgm:prSet phldrT="[文本]" custT="1"/>
      <dgm:spPr/>
      <dgm:t>
        <a:bodyPr/>
        <a:lstStyle/>
        <a:p>
          <a:r>
            <a:rPr lang="zh-CN" alt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远程教育</a:t>
          </a:r>
        </a:p>
      </dgm:t>
    </dgm:pt>
    <dgm:pt modelId="{0EE41B88-90F3-493B-9BCA-2389C10FD180}" type="parTrans" cxnId="{5C5001CB-211F-4AA6-9EDB-560820F39D38}">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B1C7145F-CF51-4A03-8536-4F3FCA614948}" type="sibTrans" cxnId="{5C5001CB-211F-4AA6-9EDB-560820F39D38}">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F67AC9A4-5CFB-4BAC-9E3C-DD785BE64273}">
      <dgm:prSet phldrT="[文本]" custT="1"/>
      <dgm:spPr/>
      <dgm:t>
        <a:bodyPr/>
        <a:lstStyle/>
        <a:p>
          <a:r>
            <a:rPr lang="zh-CN" alt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多媒体教室</a:t>
          </a:r>
        </a:p>
      </dgm:t>
    </dgm:pt>
    <dgm:pt modelId="{B5F4CE76-4F7E-44F2-91C1-F19E40B2D001}" type="parTrans" cxnId="{CAFF14AB-CA68-4B20-8EB7-8C1759427D64}">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028161D0-3F77-4B17-ACE4-6F0A1E09580E}" type="sibTrans" cxnId="{CAFF14AB-CA68-4B20-8EB7-8C1759427D64}">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3FF07E9D-9A16-4FFD-BDED-0AA112A73EDC}">
      <dgm:prSet phldrT="[文本]" custT="1"/>
      <dgm:spPr/>
      <dgm:t>
        <a:bodyPr/>
        <a:lstStyle/>
        <a:p>
          <a:r>
            <a:rPr lang="en-US" altLang="zh-CN"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a:t>
          </a:r>
          <a:endParaRPr lang="zh-CN" alt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8ED6A125-FD85-4EE0-9717-D26FD9461155}" type="parTrans" cxnId="{B901D6DD-9C21-446A-9086-4CE131114EB1}">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633C465D-9FE8-4274-B776-9C507861B223}" type="sibTrans" cxnId="{B901D6DD-9C21-446A-9086-4CE131114EB1}">
      <dgm:prSet/>
      <dgm:spPr/>
      <dgm:t>
        <a:bodyPr/>
        <a:lstStyle/>
        <a:p>
          <a:endParaRPr lang="zh-CN" altLang="en-US" sz="2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gm:t>
    </dgm:pt>
    <dgm:pt modelId="{0191D43F-9D78-4770-8408-CD3B09E81B0F}" type="pres">
      <dgm:prSet presAssocID="{367D4349-E995-4194-B319-838E6FB55F32}" presName="Name0" presStyleCnt="0">
        <dgm:presLayoutVars>
          <dgm:chMax val="7"/>
          <dgm:chPref val="7"/>
          <dgm:dir/>
          <dgm:animLvl val="lvl"/>
        </dgm:presLayoutVars>
      </dgm:prSet>
      <dgm:spPr/>
      <dgm:t>
        <a:bodyPr/>
        <a:lstStyle/>
        <a:p>
          <a:endParaRPr lang="zh-CN" altLang="en-US"/>
        </a:p>
      </dgm:t>
    </dgm:pt>
    <dgm:pt modelId="{06C31B8C-932E-4915-A056-BE9AD1FA4027}" type="pres">
      <dgm:prSet presAssocID="{7E18A0B8-1887-4358-9D6D-6C70A409604F}" presName="Accent1" presStyleCnt="0"/>
      <dgm:spPr/>
    </dgm:pt>
    <dgm:pt modelId="{2BFE1E44-EDE2-4300-8557-778DF7279870}" type="pres">
      <dgm:prSet presAssocID="{7E18A0B8-1887-4358-9D6D-6C70A409604F}" presName="Accent" presStyleLbl="node1" presStyleIdx="0" presStyleCnt="7"/>
      <dgm:spPr/>
    </dgm:pt>
    <dgm:pt modelId="{BC52F8FD-441F-4657-9876-9D1AB0ED64AB}" type="pres">
      <dgm:prSet presAssocID="{7E18A0B8-1887-4358-9D6D-6C70A409604F}" presName="Parent1" presStyleLbl="revTx" presStyleIdx="0" presStyleCnt="7">
        <dgm:presLayoutVars>
          <dgm:chMax val="1"/>
          <dgm:chPref val="1"/>
          <dgm:bulletEnabled val="1"/>
        </dgm:presLayoutVars>
      </dgm:prSet>
      <dgm:spPr/>
      <dgm:t>
        <a:bodyPr/>
        <a:lstStyle/>
        <a:p>
          <a:endParaRPr lang="zh-CN" altLang="en-US"/>
        </a:p>
      </dgm:t>
    </dgm:pt>
    <dgm:pt modelId="{8A8B5EF1-963A-4C26-8630-FA45CCAA5AF6}" type="pres">
      <dgm:prSet presAssocID="{0458F7EF-F2DC-4D52-B936-355AE98878EA}" presName="Accent2" presStyleCnt="0"/>
      <dgm:spPr/>
    </dgm:pt>
    <dgm:pt modelId="{35BB0878-8AAA-4DE9-A1ED-FD0906188A84}" type="pres">
      <dgm:prSet presAssocID="{0458F7EF-F2DC-4D52-B936-355AE98878EA}" presName="Accent" presStyleLbl="node1" presStyleIdx="1" presStyleCnt="7"/>
      <dgm:spPr/>
    </dgm:pt>
    <dgm:pt modelId="{C3160948-4B59-4F47-9272-D585CBE5FA45}" type="pres">
      <dgm:prSet presAssocID="{0458F7EF-F2DC-4D52-B936-355AE98878EA}" presName="Parent2" presStyleLbl="revTx" presStyleIdx="1" presStyleCnt="7">
        <dgm:presLayoutVars>
          <dgm:chMax val="1"/>
          <dgm:chPref val="1"/>
          <dgm:bulletEnabled val="1"/>
        </dgm:presLayoutVars>
      </dgm:prSet>
      <dgm:spPr/>
      <dgm:t>
        <a:bodyPr/>
        <a:lstStyle/>
        <a:p>
          <a:endParaRPr lang="zh-CN" altLang="en-US"/>
        </a:p>
      </dgm:t>
    </dgm:pt>
    <dgm:pt modelId="{AB7B822D-BCC3-47BC-AF7B-A212C8EE3107}" type="pres">
      <dgm:prSet presAssocID="{3A707080-BAAC-4C3A-9442-ECEBD4BB426F}" presName="Accent3" presStyleCnt="0"/>
      <dgm:spPr/>
    </dgm:pt>
    <dgm:pt modelId="{DC9BA4B4-2A39-4ACB-AB46-DE1B870027ED}" type="pres">
      <dgm:prSet presAssocID="{3A707080-BAAC-4C3A-9442-ECEBD4BB426F}" presName="Accent" presStyleLbl="node1" presStyleIdx="2" presStyleCnt="7"/>
      <dgm:spPr/>
    </dgm:pt>
    <dgm:pt modelId="{F5D015D0-97E7-4489-ACBB-0ADE8551E286}" type="pres">
      <dgm:prSet presAssocID="{3A707080-BAAC-4C3A-9442-ECEBD4BB426F}" presName="Parent3" presStyleLbl="revTx" presStyleIdx="2" presStyleCnt="7">
        <dgm:presLayoutVars>
          <dgm:chMax val="1"/>
          <dgm:chPref val="1"/>
          <dgm:bulletEnabled val="1"/>
        </dgm:presLayoutVars>
      </dgm:prSet>
      <dgm:spPr/>
      <dgm:t>
        <a:bodyPr/>
        <a:lstStyle/>
        <a:p>
          <a:endParaRPr lang="zh-CN" altLang="en-US"/>
        </a:p>
      </dgm:t>
    </dgm:pt>
    <dgm:pt modelId="{D292D233-CA8D-49D0-B45A-2A41AF418468}" type="pres">
      <dgm:prSet presAssocID="{AAB06D7B-6F49-4955-B617-676B7ACC9C76}" presName="Accent4" presStyleCnt="0"/>
      <dgm:spPr/>
    </dgm:pt>
    <dgm:pt modelId="{A9B25F69-F04C-49F2-9E8E-A391D21A5574}" type="pres">
      <dgm:prSet presAssocID="{AAB06D7B-6F49-4955-B617-676B7ACC9C76}" presName="Accent" presStyleLbl="node1" presStyleIdx="3" presStyleCnt="7"/>
      <dgm:spPr/>
    </dgm:pt>
    <dgm:pt modelId="{8FAC16BC-62FF-41D5-AE12-9F80BA65EF2E}" type="pres">
      <dgm:prSet presAssocID="{AAB06D7B-6F49-4955-B617-676B7ACC9C76}" presName="Parent4" presStyleLbl="revTx" presStyleIdx="3" presStyleCnt="7">
        <dgm:presLayoutVars>
          <dgm:chMax val="1"/>
          <dgm:chPref val="1"/>
          <dgm:bulletEnabled val="1"/>
        </dgm:presLayoutVars>
      </dgm:prSet>
      <dgm:spPr/>
      <dgm:t>
        <a:bodyPr/>
        <a:lstStyle/>
        <a:p>
          <a:endParaRPr lang="zh-CN" altLang="en-US"/>
        </a:p>
      </dgm:t>
    </dgm:pt>
    <dgm:pt modelId="{5C1476F8-4D94-4F53-A0C5-31A69F8E5284}" type="pres">
      <dgm:prSet presAssocID="{1163CA53-F356-41AB-8900-E41BE813C22F}" presName="Accent5" presStyleCnt="0"/>
      <dgm:spPr/>
    </dgm:pt>
    <dgm:pt modelId="{D019BC5D-52EC-49FD-8D07-8AC11F47076B}" type="pres">
      <dgm:prSet presAssocID="{1163CA53-F356-41AB-8900-E41BE813C22F}" presName="Accent" presStyleLbl="node1" presStyleIdx="4" presStyleCnt="7"/>
      <dgm:spPr/>
    </dgm:pt>
    <dgm:pt modelId="{933E1A87-B5DA-4250-9148-5A809FD68EFE}" type="pres">
      <dgm:prSet presAssocID="{1163CA53-F356-41AB-8900-E41BE813C22F}" presName="Parent5" presStyleLbl="revTx" presStyleIdx="4" presStyleCnt="7">
        <dgm:presLayoutVars>
          <dgm:chMax val="1"/>
          <dgm:chPref val="1"/>
          <dgm:bulletEnabled val="1"/>
        </dgm:presLayoutVars>
      </dgm:prSet>
      <dgm:spPr/>
      <dgm:t>
        <a:bodyPr/>
        <a:lstStyle/>
        <a:p>
          <a:endParaRPr lang="zh-CN" altLang="en-US"/>
        </a:p>
      </dgm:t>
    </dgm:pt>
    <dgm:pt modelId="{37008680-9450-41BA-BE68-9DD12BCFDA6A}" type="pres">
      <dgm:prSet presAssocID="{F67AC9A4-5CFB-4BAC-9E3C-DD785BE64273}" presName="Accent6" presStyleCnt="0"/>
      <dgm:spPr/>
    </dgm:pt>
    <dgm:pt modelId="{E8B1031B-9F5D-42BC-BA95-A814924B3279}" type="pres">
      <dgm:prSet presAssocID="{F67AC9A4-5CFB-4BAC-9E3C-DD785BE64273}" presName="Accent" presStyleLbl="node1" presStyleIdx="5" presStyleCnt="7"/>
      <dgm:spPr/>
    </dgm:pt>
    <dgm:pt modelId="{F8B6EA06-0FFA-46A6-9071-7D62763C829A}" type="pres">
      <dgm:prSet presAssocID="{F67AC9A4-5CFB-4BAC-9E3C-DD785BE64273}" presName="Parent6" presStyleLbl="revTx" presStyleIdx="5" presStyleCnt="7">
        <dgm:presLayoutVars>
          <dgm:chMax val="1"/>
          <dgm:chPref val="1"/>
          <dgm:bulletEnabled val="1"/>
        </dgm:presLayoutVars>
      </dgm:prSet>
      <dgm:spPr/>
      <dgm:t>
        <a:bodyPr/>
        <a:lstStyle/>
        <a:p>
          <a:endParaRPr lang="zh-CN" altLang="en-US"/>
        </a:p>
      </dgm:t>
    </dgm:pt>
    <dgm:pt modelId="{8392B4CE-B77C-49F6-AE73-8CE911A81759}" type="pres">
      <dgm:prSet presAssocID="{3FF07E9D-9A16-4FFD-BDED-0AA112A73EDC}" presName="Accent7" presStyleCnt="0"/>
      <dgm:spPr/>
    </dgm:pt>
    <dgm:pt modelId="{5411002F-65EA-484C-90EF-4ACF89D6677E}" type="pres">
      <dgm:prSet presAssocID="{3FF07E9D-9A16-4FFD-BDED-0AA112A73EDC}" presName="Accent" presStyleLbl="node1" presStyleIdx="6" presStyleCnt="7"/>
      <dgm:spPr/>
    </dgm:pt>
    <dgm:pt modelId="{D6E03114-E1BD-42C5-B70C-92CBED0C1702}" type="pres">
      <dgm:prSet presAssocID="{3FF07E9D-9A16-4FFD-BDED-0AA112A73EDC}" presName="Parent7" presStyleLbl="revTx" presStyleIdx="6" presStyleCnt="7">
        <dgm:presLayoutVars>
          <dgm:chMax val="1"/>
          <dgm:chPref val="1"/>
          <dgm:bulletEnabled val="1"/>
        </dgm:presLayoutVars>
      </dgm:prSet>
      <dgm:spPr/>
      <dgm:t>
        <a:bodyPr/>
        <a:lstStyle/>
        <a:p>
          <a:endParaRPr lang="zh-CN" altLang="en-US"/>
        </a:p>
      </dgm:t>
    </dgm:pt>
  </dgm:ptLst>
  <dgm:cxnLst>
    <dgm:cxn modelId="{C6D4CD44-A9D5-42DD-974B-9853EF53CA74}" type="presOf" srcId="{3FF07E9D-9A16-4FFD-BDED-0AA112A73EDC}" destId="{D6E03114-E1BD-42C5-B70C-92CBED0C1702}" srcOrd="0" destOrd="0" presId="urn:microsoft.com/office/officeart/2009/layout/CircleArrowProcess"/>
    <dgm:cxn modelId="{10FE5D96-8EDE-481E-9C57-F6258ADC2EEB}" type="presOf" srcId="{AAB06D7B-6F49-4955-B617-676B7ACC9C76}" destId="{8FAC16BC-62FF-41D5-AE12-9F80BA65EF2E}" srcOrd="0" destOrd="0" presId="urn:microsoft.com/office/officeart/2009/layout/CircleArrowProcess"/>
    <dgm:cxn modelId="{1C1BCD0E-478D-4C2E-8933-6C829D77D538}" type="presOf" srcId="{1163CA53-F356-41AB-8900-E41BE813C22F}" destId="{933E1A87-B5DA-4250-9148-5A809FD68EFE}" srcOrd="0" destOrd="0" presId="urn:microsoft.com/office/officeart/2009/layout/CircleArrowProcess"/>
    <dgm:cxn modelId="{870C0126-6BA3-4B6A-9100-FB38F248702C}" type="presOf" srcId="{367D4349-E995-4194-B319-838E6FB55F32}" destId="{0191D43F-9D78-4770-8408-CD3B09E81B0F}" srcOrd="0" destOrd="0" presId="urn:microsoft.com/office/officeart/2009/layout/CircleArrowProcess"/>
    <dgm:cxn modelId="{B901D6DD-9C21-446A-9086-4CE131114EB1}" srcId="{367D4349-E995-4194-B319-838E6FB55F32}" destId="{3FF07E9D-9A16-4FFD-BDED-0AA112A73EDC}" srcOrd="6" destOrd="0" parTransId="{8ED6A125-FD85-4EE0-9717-D26FD9461155}" sibTransId="{633C465D-9FE8-4274-B776-9C507861B223}"/>
    <dgm:cxn modelId="{70B88DB2-E8C0-431B-BB74-42059DDF9DA5}" type="presOf" srcId="{3A707080-BAAC-4C3A-9442-ECEBD4BB426F}" destId="{F5D015D0-97E7-4489-ACBB-0ADE8551E286}" srcOrd="0" destOrd="0" presId="urn:microsoft.com/office/officeart/2009/layout/CircleArrowProcess"/>
    <dgm:cxn modelId="{5C5001CB-211F-4AA6-9EDB-560820F39D38}" srcId="{367D4349-E995-4194-B319-838E6FB55F32}" destId="{1163CA53-F356-41AB-8900-E41BE813C22F}" srcOrd="4" destOrd="0" parTransId="{0EE41B88-90F3-493B-9BCA-2389C10FD180}" sibTransId="{B1C7145F-CF51-4A03-8536-4F3FCA614948}"/>
    <dgm:cxn modelId="{F4AA0D5F-5CEF-44E8-B82E-B9E697B9A8CA}" srcId="{367D4349-E995-4194-B319-838E6FB55F32}" destId="{3A707080-BAAC-4C3A-9442-ECEBD4BB426F}" srcOrd="2" destOrd="0" parTransId="{0C96B04D-A167-4B38-B565-AC13934C1CC7}" sibTransId="{D60E8677-D4A1-434A-8A1F-0C8E494B7D90}"/>
    <dgm:cxn modelId="{6A74AB63-E041-4269-BDC1-DAF8C09EF35E}" type="presOf" srcId="{7E18A0B8-1887-4358-9D6D-6C70A409604F}" destId="{BC52F8FD-441F-4657-9876-9D1AB0ED64AB}" srcOrd="0" destOrd="0" presId="urn:microsoft.com/office/officeart/2009/layout/CircleArrowProcess"/>
    <dgm:cxn modelId="{19A44178-19ED-4355-8693-0B0AC5876A71}" srcId="{367D4349-E995-4194-B319-838E6FB55F32}" destId="{7E18A0B8-1887-4358-9D6D-6C70A409604F}" srcOrd="0" destOrd="0" parTransId="{D36BFBF3-7F2F-4E51-8C57-34DD8212ECCA}" sibTransId="{CCC90459-C868-488C-9D1C-24B330D443B7}"/>
    <dgm:cxn modelId="{1831D0A4-E211-4276-A0ED-B15897E02352}" type="presOf" srcId="{0458F7EF-F2DC-4D52-B936-355AE98878EA}" destId="{C3160948-4B59-4F47-9272-D585CBE5FA45}" srcOrd="0" destOrd="0" presId="urn:microsoft.com/office/officeart/2009/layout/CircleArrowProcess"/>
    <dgm:cxn modelId="{39481B09-27C4-49E4-B94B-1D5B4110DCC0}" srcId="{367D4349-E995-4194-B319-838E6FB55F32}" destId="{0458F7EF-F2DC-4D52-B936-355AE98878EA}" srcOrd="1" destOrd="0" parTransId="{AA435154-CFDD-45D1-9A35-5CF2E44D926E}" sibTransId="{AC2EEBC7-E2A6-4E66-BF8E-567EA4CA2AA4}"/>
    <dgm:cxn modelId="{CDDDE19E-009B-4820-8FD8-BFDC15860DED}" type="presOf" srcId="{F67AC9A4-5CFB-4BAC-9E3C-DD785BE64273}" destId="{F8B6EA06-0FFA-46A6-9071-7D62763C829A}" srcOrd="0" destOrd="0" presId="urn:microsoft.com/office/officeart/2009/layout/CircleArrowProcess"/>
    <dgm:cxn modelId="{559272C3-B2C5-4A0A-B30D-9DC3449F8CEB}" srcId="{367D4349-E995-4194-B319-838E6FB55F32}" destId="{AAB06D7B-6F49-4955-B617-676B7ACC9C76}" srcOrd="3" destOrd="0" parTransId="{00034091-3178-49EC-8B56-54CD918E403C}" sibTransId="{6C7962AE-5187-42DD-B982-FBE5B624514E}"/>
    <dgm:cxn modelId="{CAFF14AB-CA68-4B20-8EB7-8C1759427D64}" srcId="{367D4349-E995-4194-B319-838E6FB55F32}" destId="{F67AC9A4-5CFB-4BAC-9E3C-DD785BE64273}" srcOrd="5" destOrd="0" parTransId="{B5F4CE76-4F7E-44F2-91C1-F19E40B2D001}" sibTransId="{028161D0-3F77-4B17-ACE4-6F0A1E09580E}"/>
    <dgm:cxn modelId="{1797172B-1993-4B29-8FEF-1A2D0A54319A}" type="presParOf" srcId="{0191D43F-9D78-4770-8408-CD3B09E81B0F}" destId="{06C31B8C-932E-4915-A056-BE9AD1FA4027}" srcOrd="0" destOrd="0" presId="urn:microsoft.com/office/officeart/2009/layout/CircleArrowProcess"/>
    <dgm:cxn modelId="{7C88F5BB-025C-49B8-A5D0-09E0554A22C0}" type="presParOf" srcId="{06C31B8C-932E-4915-A056-BE9AD1FA4027}" destId="{2BFE1E44-EDE2-4300-8557-778DF7279870}" srcOrd="0" destOrd="0" presId="urn:microsoft.com/office/officeart/2009/layout/CircleArrowProcess"/>
    <dgm:cxn modelId="{6F17254B-D766-4D08-9463-5902C7522715}" type="presParOf" srcId="{0191D43F-9D78-4770-8408-CD3B09E81B0F}" destId="{BC52F8FD-441F-4657-9876-9D1AB0ED64AB}" srcOrd="1" destOrd="0" presId="urn:microsoft.com/office/officeart/2009/layout/CircleArrowProcess"/>
    <dgm:cxn modelId="{4FC6E813-B95B-41B6-A7AE-606F4F18357B}" type="presParOf" srcId="{0191D43F-9D78-4770-8408-CD3B09E81B0F}" destId="{8A8B5EF1-963A-4C26-8630-FA45CCAA5AF6}" srcOrd="2" destOrd="0" presId="urn:microsoft.com/office/officeart/2009/layout/CircleArrowProcess"/>
    <dgm:cxn modelId="{8D19A1FB-FDD7-4357-BCAA-BF2AFCCB387E}" type="presParOf" srcId="{8A8B5EF1-963A-4C26-8630-FA45CCAA5AF6}" destId="{35BB0878-8AAA-4DE9-A1ED-FD0906188A84}" srcOrd="0" destOrd="0" presId="urn:microsoft.com/office/officeart/2009/layout/CircleArrowProcess"/>
    <dgm:cxn modelId="{7BA4ECB8-8821-427B-A2D8-8A2004907D98}" type="presParOf" srcId="{0191D43F-9D78-4770-8408-CD3B09E81B0F}" destId="{C3160948-4B59-4F47-9272-D585CBE5FA45}" srcOrd="3" destOrd="0" presId="urn:microsoft.com/office/officeart/2009/layout/CircleArrowProcess"/>
    <dgm:cxn modelId="{95D5B256-4A50-4B29-927C-C278B458958B}" type="presParOf" srcId="{0191D43F-9D78-4770-8408-CD3B09E81B0F}" destId="{AB7B822D-BCC3-47BC-AF7B-A212C8EE3107}" srcOrd="4" destOrd="0" presId="urn:microsoft.com/office/officeart/2009/layout/CircleArrowProcess"/>
    <dgm:cxn modelId="{E7CBCF4A-7BF9-44B2-AEE9-3B8746624C3C}" type="presParOf" srcId="{AB7B822D-BCC3-47BC-AF7B-A212C8EE3107}" destId="{DC9BA4B4-2A39-4ACB-AB46-DE1B870027ED}" srcOrd="0" destOrd="0" presId="urn:microsoft.com/office/officeart/2009/layout/CircleArrowProcess"/>
    <dgm:cxn modelId="{55507836-3DF8-4555-AE4E-EAEB16B4B61D}" type="presParOf" srcId="{0191D43F-9D78-4770-8408-CD3B09E81B0F}" destId="{F5D015D0-97E7-4489-ACBB-0ADE8551E286}" srcOrd="5" destOrd="0" presId="urn:microsoft.com/office/officeart/2009/layout/CircleArrowProcess"/>
    <dgm:cxn modelId="{026F3C42-B3B1-4EEA-B29A-F40E35606B2C}" type="presParOf" srcId="{0191D43F-9D78-4770-8408-CD3B09E81B0F}" destId="{D292D233-CA8D-49D0-B45A-2A41AF418468}" srcOrd="6" destOrd="0" presId="urn:microsoft.com/office/officeart/2009/layout/CircleArrowProcess"/>
    <dgm:cxn modelId="{6AFED774-D222-4D6C-989E-B7201A72BFC1}" type="presParOf" srcId="{D292D233-CA8D-49D0-B45A-2A41AF418468}" destId="{A9B25F69-F04C-49F2-9E8E-A391D21A5574}" srcOrd="0" destOrd="0" presId="urn:microsoft.com/office/officeart/2009/layout/CircleArrowProcess"/>
    <dgm:cxn modelId="{76BEE553-D635-46DE-8ABB-163EC50590FE}" type="presParOf" srcId="{0191D43F-9D78-4770-8408-CD3B09E81B0F}" destId="{8FAC16BC-62FF-41D5-AE12-9F80BA65EF2E}" srcOrd="7" destOrd="0" presId="urn:microsoft.com/office/officeart/2009/layout/CircleArrowProcess"/>
    <dgm:cxn modelId="{AC04E59F-3044-43DC-942A-8E4B6493AF2A}" type="presParOf" srcId="{0191D43F-9D78-4770-8408-CD3B09E81B0F}" destId="{5C1476F8-4D94-4F53-A0C5-31A69F8E5284}" srcOrd="8" destOrd="0" presId="urn:microsoft.com/office/officeart/2009/layout/CircleArrowProcess"/>
    <dgm:cxn modelId="{7775879A-F173-4CD4-ABCC-84AD846E700C}" type="presParOf" srcId="{5C1476F8-4D94-4F53-A0C5-31A69F8E5284}" destId="{D019BC5D-52EC-49FD-8D07-8AC11F47076B}" srcOrd="0" destOrd="0" presId="urn:microsoft.com/office/officeart/2009/layout/CircleArrowProcess"/>
    <dgm:cxn modelId="{0E49975D-2450-402E-B262-12A544D12DCA}" type="presParOf" srcId="{0191D43F-9D78-4770-8408-CD3B09E81B0F}" destId="{933E1A87-B5DA-4250-9148-5A809FD68EFE}" srcOrd="9" destOrd="0" presId="urn:microsoft.com/office/officeart/2009/layout/CircleArrowProcess"/>
    <dgm:cxn modelId="{8B280A19-486B-4D23-BC24-7BA074D36FC6}" type="presParOf" srcId="{0191D43F-9D78-4770-8408-CD3B09E81B0F}" destId="{37008680-9450-41BA-BE68-9DD12BCFDA6A}" srcOrd="10" destOrd="0" presId="urn:microsoft.com/office/officeart/2009/layout/CircleArrowProcess"/>
    <dgm:cxn modelId="{71996F2C-5127-47A1-B433-E835B3829240}" type="presParOf" srcId="{37008680-9450-41BA-BE68-9DD12BCFDA6A}" destId="{E8B1031B-9F5D-42BC-BA95-A814924B3279}" srcOrd="0" destOrd="0" presId="urn:microsoft.com/office/officeart/2009/layout/CircleArrowProcess"/>
    <dgm:cxn modelId="{731AA076-49F0-48F7-BBFC-FB1C398B943F}" type="presParOf" srcId="{0191D43F-9D78-4770-8408-CD3B09E81B0F}" destId="{F8B6EA06-0FFA-46A6-9071-7D62763C829A}" srcOrd="11" destOrd="0" presId="urn:microsoft.com/office/officeart/2009/layout/CircleArrowProcess"/>
    <dgm:cxn modelId="{B6572138-7E07-4E27-A901-E725F3C4BF20}" type="presParOf" srcId="{0191D43F-9D78-4770-8408-CD3B09E81B0F}" destId="{8392B4CE-B77C-49F6-AE73-8CE911A81759}" srcOrd="12" destOrd="0" presId="urn:microsoft.com/office/officeart/2009/layout/CircleArrowProcess"/>
    <dgm:cxn modelId="{47BAC3CF-9F5F-41BD-B5F8-B4B570F0AAF3}" type="presParOf" srcId="{8392B4CE-B77C-49F6-AE73-8CE911A81759}" destId="{5411002F-65EA-484C-90EF-4ACF89D6677E}" srcOrd="0" destOrd="0" presId="urn:microsoft.com/office/officeart/2009/layout/CircleArrowProcess"/>
    <dgm:cxn modelId="{27116D94-1E03-4CDB-855E-AEC911B8256E}" type="presParOf" srcId="{0191D43F-9D78-4770-8408-CD3B09E81B0F}" destId="{D6E03114-E1BD-42C5-B70C-92CBED0C1702}" srcOrd="13" destOrd="0" presId="urn:microsoft.com/office/officeart/2009/layout/CircleArrowProcess"/>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2A175E-2CCB-4A7C-9CCD-F6B69FFA260B}" type="doc">
      <dgm:prSet loTypeId="urn:microsoft.com/office/officeart/2005/8/layout/radial5" loCatId="cycle" qsTypeId="urn:microsoft.com/office/officeart/2005/8/quickstyle/3d6" qsCatId="3D" csTypeId="urn:microsoft.com/office/officeart/2005/8/colors/colorful1#3" csCatId="colorful" phldr="1"/>
      <dgm:spPr/>
      <dgm:t>
        <a:bodyPr/>
        <a:lstStyle/>
        <a:p>
          <a:endParaRPr lang="zh-CN" altLang="en-US"/>
        </a:p>
      </dgm:t>
    </dgm:pt>
    <dgm:pt modelId="{5EA77D9D-3FF9-477A-A06A-BBB48F9A5516}">
      <dgm:prSet phldrT="[文本]" custT="1"/>
      <dgm:spPr/>
      <dgm:t>
        <a:bodyPr/>
        <a:lstStyle/>
        <a:p>
          <a:r>
            <a:rPr lang="zh-CN" altLang="en-US" sz="3600" dirty="0">
              <a:effectLst>
                <a:outerShdw blurRad="50800" dist="50800" dir="5400000" algn="ctr" rotWithShape="0">
                  <a:srgbClr val="000000"/>
                </a:outerShdw>
              </a:effectLst>
              <a:latin typeface="黑体" panose="02010609060101010101" pitchFamily="49" charset="-122"/>
              <a:ea typeface="黑体" panose="02010609060101010101" pitchFamily="49" charset="-122"/>
            </a:rPr>
            <a:t>机制</a:t>
          </a:r>
        </a:p>
      </dgm:t>
    </dgm:pt>
    <dgm:pt modelId="{F43D26B3-1396-4EB5-8169-75E8A846C986}" type="parTrans" cxnId="{43572F4A-94E7-47FD-8136-0C2DD0CE110E}">
      <dgm:prSet/>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CFD230C5-3413-41E2-AE63-93A48B04B5FB}" type="sibTrans" cxnId="{43572F4A-94E7-47FD-8136-0C2DD0CE110E}">
      <dgm:prSet/>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756943C9-8FF4-467E-8F31-994CEFDB18F6}">
      <dgm:prSet phldrT="[文本]" custT="1"/>
      <dgm:spPr/>
      <dgm:t>
        <a:bodyPr/>
        <a:lstStyle/>
        <a:p>
          <a:r>
            <a:rPr lang="zh-CN" altLang="en-US" sz="3200">
              <a:effectLst>
                <a:outerShdw blurRad="50800" dist="50800" dir="5400000" algn="ctr" rotWithShape="0">
                  <a:srgbClr val="000000"/>
                </a:outerShdw>
              </a:effectLst>
              <a:latin typeface="黑体" panose="02010609060101010101" pitchFamily="49" charset="-122"/>
              <a:ea typeface="黑体" panose="02010609060101010101" pitchFamily="49" charset="-122"/>
            </a:rPr>
            <a:t>岗位</a:t>
          </a:r>
          <a:endParaRPr lang="zh-CN" altLang="en-US" sz="3200" dirty="0">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7BD5B512-90DE-4A5C-AD87-7C5232BD93F5}" type="parTrans" cxnId="{4B73B9C0-28CD-4475-8CD6-AAB109BCDA5C}">
      <dgm:prSet custT="1"/>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CE0CDDC6-3E65-4F1C-AB64-0BB3246F6568}" type="sibTrans" cxnId="{4B73B9C0-28CD-4475-8CD6-AAB109BCDA5C}">
      <dgm:prSet/>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90D81258-BA3F-4033-A012-F91BD046CF1C}">
      <dgm:prSet phldrT="[文本]" custT="1"/>
      <dgm:spPr/>
      <dgm:t>
        <a:bodyPr/>
        <a:lstStyle/>
        <a:p>
          <a:r>
            <a:rPr lang="zh-CN" altLang="en-US" sz="3200">
              <a:effectLst>
                <a:outerShdw blurRad="50800" dist="50800" dir="5400000" algn="ctr" rotWithShape="0">
                  <a:srgbClr val="000000"/>
                </a:outerShdw>
              </a:effectLst>
              <a:latin typeface="黑体" panose="02010609060101010101" pitchFamily="49" charset="-122"/>
              <a:ea typeface="黑体" panose="02010609060101010101" pitchFamily="49" charset="-122"/>
            </a:rPr>
            <a:t>责任</a:t>
          </a:r>
          <a:endParaRPr lang="zh-CN" altLang="en-US" sz="3200" dirty="0">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616C0435-56FA-441D-A20B-188E8B367B34}" type="parTrans" cxnId="{6DE9FA79-5177-4E47-8A4B-3E4B248654AB}">
      <dgm:prSet custT="1"/>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03A07040-7E5D-4D62-A833-7E39956D3D86}" type="sibTrans" cxnId="{6DE9FA79-5177-4E47-8A4B-3E4B248654AB}">
      <dgm:prSet/>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8830CAB1-2B22-4E8D-86DA-D0121C70E020}">
      <dgm:prSet phldrT="[文本]" custT="1"/>
      <dgm:spPr/>
      <dgm:t>
        <a:bodyPr/>
        <a:lstStyle/>
        <a:p>
          <a:r>
            <a:rPr lang="zh-CN" altLang="en-US" sz="3200">
              <a:effectLst>
                <a:outerShdw blurRad="50800" dist="50800" dir="5400000" algn="ctr" rotWithShape="0">
                  <a:srgbClr val="000000"/>
                </a:outerShdw>
              </a:effectLst>
              <a:latin typeface="黑体" panose="02010609060101010101" pitchFamily="49" charset="-122"/>
              <a:ea typeface="黑体" panose="02010609060101010101" pitchFamily="49" charset="-122"/>
            </a:rPr>
            <a:t>安全</a:t>
          </a:r>
          <a:endParaRPr lang="zh-CN" altLang="en-US" sz="3200" dirty="0">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67540F4D-8F13-4CC0-AD7B-E9E09AB6B68D}" type="parTrans" cxnId="{50360430-EFE7-4C68-B2F2-5DE914E420B6}">
      <dgm:prSet custT="1"/>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3FB43670-E647-4AE6-8B39-908261606C01}" type="sibTrans" cxnId="{50360430-EFE7-4C68-B2F2-5DE914E420B6}">
      <dgm:prSet/>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4A06AE03-794C-4713-A2A4-076DF0EEB326}">
      <dgm:prSet phldrT="[文本]" custT="1"/>
      <dgm:spPr/>
      <dgm:t>
        <a:bodyPr/>
        <a:lstStyle/>
        <a:p>
          <a:r>
            <a:rPr lang="zh-CN" altLang="en-US" sz="3200">
              <a:effectLst>
                <a:outerShdw blurRad="50800" dist="50800" dir="5400000" algn="ctr" rotWithShape="0">
                  <a:srgbClr val="000000"/>
                </a:outerShdw>
              </a:effectLst>
              <a:latin typeface="黑体" panose="02010609060101010101" pitchFamily="49" charset="-122"/>
              <a:ea typeface="黑体" panose="02010609060101010101" pitchFamily="49" charset="-122"/>
            </a:rPr>
            <a:t>激励</a:t>
          </a:r>
          <a:endParaRPr lang="zh-CN" altLang="en-US" sz="3200" dirty="0">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5DC69976-E58C-45FF-9DAF-B9DEC1BD610A}" type="parTrans" cxnId="{49474266-3B56-489E-92BF-09E1AB7A2995}">
      <dgm:prSet custT="1"/>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DC2EAE0F-6188-49DD-AC5D-FA9217F0CEC0}" type="sibTrans" cxnId="{49474266-3B56-489E-92BF-09E1AB7A2995}">
      <dgm:prSet/>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8959DD33-6991-4FC7-8294-2099613A4597}">
      <dgm:prSet phldrT="[文本]" custT="1"/>
      <dgm:spPr/>
      <dgm:t>
        <a:bodyPr/>
        <a:lstStyle/>
        <a:p>
          <a:r>
            <a:rPr lang="zh-CN" altLang="en-US" sz="3200" dirty="0">
              <a:effectLst>
                <a:outerShdw blurRad="50800" dist="50800" dir="5400000" algn="ctr" rotWithShape="0">
                  <a:srgbClr val="000000"/>
                </a:outerShdw>
              </a:effectLst>
              <a:latin typeface="黑体" panose="02010609060101010101" pitchFamily="49" charset="-122"/>
              <a:ea typeface="黑体" panose="02010609060101010101" pitchFamily="49" charset="-122"/>
            </a:rPr>
            <a:t>服务</a:t>
          </a:r>
        </a:p>
      </dgm:t>
    </dgm:pt>
    <dgm:pt modelId="{839A9B87-61A0-4807-9B2C-36278EB979E9}" type="parTrans" cxnId="{ED997E52-0FF1-4882-A1D0-05D95FE314C5}">
      <dgm:prSet custT="1"/>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3B9D2BD9-36F6-4F83-A675-593E9BA459B2}" type="sibTrans" cxnId="{ED997E52-0FF1-4882-A1D0-05D95FE314C5}">
      <dgm:prSet/>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3B6855FC-EA69-4224-8557-6B8E3CDDB466}">
      <dgm:prSet phldrT="[文本]" custT="1"/>
      <dgm:spPr/>
      <dgm:t>
        <a:bodyPr/>
        <a:lstStyle/>
        <a:p>
          <a:r>
            <a:rPr lang="en-US" altLang="zh-CN" sz="3200" dirty="0">
              <a:effectLst>
                <a:outerShdw blurRad="50800" dist="50800" dir="5400000" algn="ctr" rotWithShape="0">
                  <a:srgbClr val="000000"/>
                </a:outerShdw>
              </a:effectLst>
              <a:latin typeface="黑体" panose="02010609060101010101" pitchFamily="49" charset="-122"/>
              <a:ea typeface="黑体" panose="02010609060101010101" pitchFamily="49" charset="-122"/>
            </a:rPr>
            <a:t>……</a:t>
          </a:r>
          <a:endParaRPr lang="zh-CN" altLang="en-US" sz="3200" dirty="0">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D33150A8-ACAA-497A-AD99-3F764F1742CD}" type="parTrans" cxnId="{36ED9ACB-D35A-4A77-AC10-2FDD5F62609B}">
      <dgm:prSet custT="1"/>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0E6F2CA6-BA65-49C8-B16F-40646BA6F6B6}" type="sibTrans" cxnId="{36ED9ACB-D35A-4A77-AC10-2FDD5F62609B}">
      <dgm:prSet/>
      <dgm:spPr/>
      <dgm:t>
        <a:bodyPr/>
        <a:lstStyle/>
        <a:p>
          <a:endParaRPr lang="zh-CN" altLang="en-US" sz="3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024C05FB-87B2-43F5-9ED2-E966AF84B1EF}" type="pres">
      <dgm:prSet presAssocID="{FB2A175E-2CCB-4A7C-9CCD-F6B69FFA260B}" presName="Name0" presStyleCnt="0">
        <dgm:presLayoutVars>
          <dgm:chMax val="1"/>
          <dgm:dir/>
          <dgm:animLvl val="ctr"/>
          <dgm:resizeHandles val="exact"/>
        </dgm:presLayoutVars>
      </dgm:prSet>
      <dgm:spPr/>
      <dgm:t>
        <a:bodyPr/>
        <a:lstStyle/>
        <a:p>
          <a:endParaRPr lang="zh-CN" altLang="en-US"/>
        </a:p>
      </dgm:t>
    </dgm:pt>
    <dgm:pt modelId="{EC9BA642-A99A-4B7E-B46B-14CCC1782CB1}" type="pres">
      <dgm:prSet presAssocID="{5EA77D9D-3FF9-477A-A06A-BBB48F9A5516}" presName="centerShape" presStyleLbl="node0" presStyleIdx="0" presStyleCnt="1"/>
      <dgm:spPr/>
      <dgm:t>
        <a:bodyPr/>
        <a:lstStyle/>
        <a:p>
          <a:endParaRPr lang="zh-CN" altLang="en-US"/>
        </a:p>
      </dgm:t>
    </dgm:pt>
    <dgm:pt modelId="{98EB6E93-6E7B-499A-8186-C65D147CAA14}" type="pres">
      <dgm:prSet presAssocID="{7BD5B512-90DE-4A5C-AD87-7C5232BD93F5}" presName="parTrans" presStyleLbl="sibTrans2D1" presStyleIdx="0" presStyleCnt="6"/>
      <dgm:spPr/>
      <dgm:t>
        <a:bodyPr/>
        <a:lstStyle/>
        <a:p>
          <a:endParaRPr lang="zh-CN" altLang="en-US"/>
        </a:p>
      </dgm:t>
    </dgm:pt>
    <dgm:pt modelId="{D1E7E88C-4E58-4A93-AA06-033E050D68C0}" type="pres">
      <dgm:prSet presAssocID="{7BD5B512-90DE-4A5C-AD87-7C5232BD93F5}" presName="connectorText" presStyleLbl="sibTrans2D1" presStyleIdx="0" presStyleCnt="6"/>
      <dgm:spPr/>
      <dgm:t>
        <a:bodyPr/>
        <a:lstStyle/>
        <a:p>
          <a:endParaRPr lang="zh-CN" altLang="en-US"/>
        </a:p>
      </dgm:t>
    </dgm:pt>
    <dgm:pt modelId="{ED229614-50FE-45D8-9F18-F740C03F8FDE}" type="pres">
      <dgm:prSet presAssocID="{756943C9-8FF4-467E-8F31-994CEFDB18F6}" presName="node" presStyleLbl="node1" presStyleIdx="0" presStyleCnt="6">
        <dgm:presLayoutVars>
          <dgm:bulletEnabled val="1"/>
        </dgm:presLayoutVars>
      </dgm:prSet>
      <dgm:spPr/>
      <dgm:t>
        <a:bodyPr/>
        <a:lstStyle/>
        <a:p>
          <a:endParaRPr lang="zh-CN" altLang="en-US"/>
        </a:p>
      </dgm:t>
    </dgm:pt>
    <dgm:pt modelId="{1B70C1FB-B2B8-4353-8385-E9DDB2C9E6C2}" type="pres">
      <dgm:prSet presAssocID="{616C0435-56FA-441D-A20B-188E8B367B34}" presName="parTrans" presStyleLbl="sibTrans2D1" presStyleIdx="1" presStyleCnt="6"/>
      <dgm:spPr/>
      <dgm:t>
        <a:bodyPr/>
        <a:lstStyle/>
        <a:p>
          <a:endParaRPr lang="zh-CN" altLang="en-US"/>
        </a:p>
      </dgm:t>
    </dgm:pt>
    <dgm:pt modelId="{43946A6E-1AA6-44CB-BB55-9343580EC7AF}" type="pres">
      <dgm:prSet presAssocID="{616C0435-56FA-441D-A20B-188E8B367B34}" presName="connectorText" presStyleLbl="sibTrans2D1" presStyleIdx="1" presStyleCnt="6"/>
      <dgm:spPr/>
      <dgm:t>
        <a:bodyPr/>
        <a:lstStyle/>
        <a:p>
          <a:endParaRPr lang="zh-CN" altLang="en-US"/>
        </a:p>
      </dgm:t>
    </dgm:pt>
    <dgm:pt modelId="{7F574E23-A581-4432-BB5E-D4F1CB196C74}" type="pres">
      <dgm:prSet presAssocID="{90D81258-BA3F-4033-A012-F91BD046CF1C}" presName="node" presStyleLbl="node1" presStyleIdx="1" presStyleCnt="6">
        <dgm:presLayoutVars>
          <dgm:bulletEnabled val="1"/>
        </dgm:presLayoutVars>
      </dgm:prSet>
      <dgm:spPr/>
      <dgm:t>
        <a:bodyPr/>
        <a:lstStyle/>
        <a:p>
          <a:endParaRPr lang="zh-CN" altLang="en-US"/>
        </a:p>
      </dgm:t>
    </dgm:pt>
    <dgm:pt modelId="{616A39C8-4C2C-4490-9F7E-BAEC90B77C34}" type="pres">
      <dgm:prSet presAssocID="{67540F4D-8F13-4CC0-AD7B-E9E09AB6B68D}" presName="parTrans" presStyleLbl="sibTrans2D1" presStyleIdx="2" presStyleCnt="6"/>
      <dgm:spPr/>
      <dgm:t>
        <a:bodyPr/>
        <a:lstStyle/>
        <a:p>
          <a:endParaRPr lang="zh-CN" altLang="en-US"/>
        </a:p>
      </dgm:t>
    </dgm:pt>
    <dgm:pt modelId="{FCBE289E-2C89-4D6C-B4BF-5FD1BD0E1627}" type="pres">
      <dgm:prSet presAssocID="{67540F4D-8F13-4CC0-AD7B-E9E09AB6B68D}" presName="connectorText" presStyleLbl="sibTrans2D1" presStyleIdx="2" presStyleCnt="6"/>
      <dgm:spPr/>
      <dgm:t>
        <a:bodyPr/>
        <a:lstStyle/>
        <a:p>
          <a:endParaRPr lang="zh-CN" altLang="en-US"/>
        </a:p>
      </dgm:t>
    </dgm:pt>
    <dgm:pt modelId="{AC29EE7A-65B5-4705-99C2-391CE81F92F7}" type="pres">
      <dgm:prSet presAssocID="{8830CAB1-2B22-4E8D-86DA-D0121C70E020}" presName="node" presStyleLbl="node1" presStyleIdx="2" presStyleCnt="6">
        <dgm:presLayoutVars>
          <dgm:bulletEnabled val="1"/>
        </dgm:presLayoutVars>
      </dgm:prSet>
      <dgm:spPr/>
      <dgm:t>
        <a:bodyPr/>
        <a:lstStyle/>
        <a:p>
          <a:endParaRPr lang="zh-CN" altLang="en-US"/>
        </a:p>
      </dgm:t>
    </dgm:pt>
    <dgm:pt modelId="{EF354480-4539-4CC3-BB14-B7F84B79A65D}" type="pres">
      <dgm:prSet presAssocID="{5DC69976-E58C-45FF-9DAF-B9DEC1BD610A}" presName="parTrans" presStyleLbl="sibTrans2D1" presStyleIdx="3" presStyleCnt="6"/>
      <dgm:spPr/>
      <dgm:t>
        <a:bodyPr/>
        <a:lstStyle/>
        <a:p>
          <a:endParaRPr lang="zh-CN" altLang="en-US"/>
        </a:p>
      </dgm:t>
    </dgm:pt>
    <dgm:pt modelId="{3CD22190-1491-4201-9B14-726D692F60A1}" type="pres">
      <dgm:prSet presAssocID="{5DC69976-E58C-45FF-9DAF-B9DEC1BD610A}" presName="connectorText" presStyleLbl="sibTrans2D1" presStyleIdx="3" presStyleCnt="6"/>
      <dgm:spPr/>
      <dgm:t>
        <a:bodyPr/>
        <a:lstStyle/>
        <a:p>
          <a:endParaRPr lang="zh-CN" altLang="en-US"/>
        </a:p>
      </dgm:t>
    </dgm:pt>
    <dgm:pt modelId="{0A7439B6-CCAF-46E8-8C7E-6C01FDB44877}" type="pres">
      <dgm:prSet presAssocID="{4A06AE03-794C-4713-A2A4-076DF0EEB326}" presName="node" presStyleLbl="node1" presStyleIdx="3" presStyleCnt="6">
        <dgm:presLayoutVars>
          <dgm:bulletEnabled val="1"/>
        </dgm:presLayoutVars>
      </dgm:prSet>
      <dgm:spPr/>
      <dgm:t>
        <a:bodyPr/>
        <a:lstStyle/>
        <a:p>
          <a:endParaRPr lang="zh-CN" altLang="en-US"/>
        </a:p>
      </dgm:t>
    </dgm:pt>
    <dgm:pt modelId="{B97A3AA0-CB51-440E-BCFF-24D493EFFFED}" type="pres">
      <dgm:prSet presAssocID="{839A9B87-61A0-4807-9B2C-36278EB979E9}" presName="parTrans" presStyleLbl="sibTrans2D1" presStyleIdx="4" presStyleCnt="6"/>
      <dgm:spPr/>
      <dgm:t>
        <a:bodyPr/>
        <a:lstStyle/>
        <a:p>
          <a:endParaRPr lang="zh-CN" altLang="en-US"/>
        </a:p>
      </dgm:t>
    </dgm:pt>
    <dgm:pt modelId="{3255F063-0042-4DD6-A0C6-75A6BAE6A6E9}" type="pres">
      <dgm:prSet presAssocID="{839A9B87-61A0-4807-9B2C-36278EB979E9}" presName="connectorText" presStyleLbl="sibTrans2D1" presStyleIdx="4" presStyleCnt="6"/>
      <dgm:spPr/>
      <dgm:t>
        <a:bodyPr/>
        <a:lstStyle/>
        <a:p>
          <a:endParaRPr lang="zh-CN" altLang="en-US"/>
        </a:p>
      </dgm:t>
    </dgm:pt>
    <dgm:pt modelId="{002493AD-9A84-4450-AF6A-C1E7F6FDD622}" type="pres">
      <dgm:prSet presAssocID="{8959DD33-6991-4FC7-8294-2099613A4597}" presName="node" presStyleLbl="node1" presStyleIdx="4" presStyleCnt="6">
        <dgm:presLayoutVars>
          <dgm:bulletEnabled val="1"/>
        </dgm:presLayoutVars>
      </dgm:prSet>
      <dgm:spPr/>
      <dgm:t>
        <a:bodyPr/>
        <a:lstStyle/>
        <a:p>
          <a:endParaRPr lang="zh-CN" altLang="en-US"/>
        </a:p>
      </dgm:t>
    </dgm:pt>
    <dgm:pt modelId="{24F556E4-4445-429A-A15D-58C4616D38E4}" type="pres">
      <dgm:prSet presAssocID="{D33150A8-ACAA-497A-AD99-3F764F1742CD}" presName="parTrans" presStyleLbl="sibTrans2D1" presStyleIdx="5" presStyleCnt="6"/>
      <dgm:spPr/>
      <dgm:t>
        <a:bodyPr/>
        <a:lstStyle/>
        <a:p>
          <a:endParaRPr lang="zh-CN" altLang="en-US"/>
        </a:p>
      </dgm:t>
    </dgm:pt>
    <dgm:pt modelId="{45F101DD-D33A-49D6-AC28-CDA284A26201}" type="pres">
      <dgm:prSet presAssocID="{D33150A8-ACAA-497A-AD99-3F764F1742CD}" presName="connectorText" presStyleLbl="sibTrans2D1" presStyleIdx="5" presStyleCnt="6"/>
      <dgm:spPr/>
      <dgm:t>
        <a:bodyPr/>
        <a:lstStyle/>
        <a:p>
          <a:endParaRPr lang="zh-CN" altLang="en-US"/>
        </a:p>
      </dgm:t>
    </dgm:pt>
    <dgm:pt modelId="{30603916-5B68-4B3B-851F-27F809A82EE6}" type="pres">
      <dgm:prSet presAssocID="{3B6855FC-EA69-4224-8557-6B8E3CDDB466}" presName="node" presStyleLbl="node1" presStyleIdx="5" presStyleCnt="6">
        <dgm:presLayoutVars>
          <dgm:bulletEnabled val="1"/>
        </dgm:presLayoutVars>
      </dgm:prSet>
      <dgm:spPr/>
      <dgm:t>
        <a:bodyPr/>
        <a:lstStyle/>
        <a:p>
          <a:endParaRPr lang="zh-CN" altLang="en-US"/>
        </a:p>
      </dgm:t>
    </dgm:pt>
  </dgm:ptLst>
  <dgm:cxnLst>
    <dgm:cxn modelId="{7A94669E-05BB-4367-9A17-5618ACEB8554}" type="presOf" srcId="{8830CAB1-2B22-4E8D-86DA-D0121C70E020}" destId="{AC29EE7A-65B5-4705-99C2-391CE81F92F7}" srcOrd="0" destOrd="0" presId="urn:microsoft.com/office/officeart/2005/8/layout/radial5"/>
    <dgm:cxn modelId="{B91B4E6C-24F8-4106-A04F-E0B7A17FB3BF}" type="presOf" srcId="{D33150A8-ACAA-497A-AD99-3F764F1742CD}" destId="{45F101DD-D33A-49D6-AC28-CDA284A26201}" srcOrd="1" destOrd="0" presId="urn:microsoft.com/office/officeart/2005/8/layout/radial5"/>
    <dgm:cxn modelId="{8AEB2DDE-2E99-4218-B911-ECDF15A7A81F}" type="presOf" srcId="{8959DD33-6991-4FC7-8294-2099613A4597}" destId="{002493AD-9A84-4450-AF6A-C1E7F6FDD622}" srcOrd="0" destOrd="0" presId="urn:microsoft.com/office/officeart/2005/8/layout/radial5"/>
    <dgm:cxn modelId="{2B48C179-5742-47D8-9487-736F5866AE1C}" type="presOf" srcId="{7BD5B512-90DE-4A5C-AD87-7C5232BD93F5}" destId="{D1E7E88C-4E58-4A93-AA06-033E050D68C0}" srcOrd="1" destOrd="0" presId="urn:microsoft.com/office/officeart/2005/8/layout/radial5"/>
    <dgm:cxn modelId="{6DE9FA79-5177-4E47-8A4B-3E4B248654AB}" srcId="{5EA77D9D-3FF9-477A-A06A-BBB48F9A5516}" destId="{90D81258-BA3F-4033-A012-F91BD046CF1C}" srcOrd="1" destOrd="0" parTransId="{616C0435-56FA-441D-A20B-188E8B367B34}" sibTransId="{03A07040-7E5D-4D62-A833-7E39956D3D86}"/>
    <dgm:cxn modelId="{4B73B9C0-28CD-4475-8CD6-AAB109BCDA5C}" srcId="{5EA77D9D-3FF9-477A-A06A-BBB48F9A5516}" destId="{756943C9-8FF4-467E-8F31-994CEFDB18F6}" srcOrd="0" destOrd="0" parTransId="{7BD5B512-90DE-4A5C-AD87-7C5232BD93F5}" sibTransId="{CE0CDDC6-3E65-4F1C-AB64-0BB3246F6568}"/>
    <dgm:cxn modelId="{C00CA44C-72F1-412A-A791-EDF7D05B6EF1}" type="presOf" srcId="{FB2A175E-2CCB-4A7C-9CCD-F6B69FFA260B}" destId="{024C05FB-87B2-43F5-9ED2-E966AF84B1EF}" srcOrd="0" destOrd="0" presId="urn:microsoft.com/office/officeart/2005/8/layout/radial5"/>
    <dgm:cxn modelId="{7D7F5F6A-AE42-40A3-9D28-062C11273C17}" type="presOf" srcId="{616C0435-56FA-441D-A20B-188E8B367B34}" destId="{43946A6E-1AA6-44CB-BB55-9343580EC7AF}" srcOrd="1" destOrd="0" presId="urn:microsoft.com/office/officeart/2005/8/layout/radial5"/>
    <dgm:cxn modelId="{EBD58C12-FB19-4ED9-904E-55CD03A12CB2}" type="presOf" srcId="{5DC69976-E58C-45FF-9DAF-B9DEC1BD610A}" destId="{EF354480-4539-4CC3-BB14-B7F84B79A65D}" srcOrd="0" destOrd="0" presId="urn:microsoft.com/office/officeart/2005/8/layout/radial5"/>
    <dgm:cxn modelId="{F8519343-70E8-4A91-804A-369AB41D1D00}" type="presOf" srcId="{5EA77D9D-3FF9-477A-A06A-BBB48F9A5516}" destId="{EC9BA642-A99A-4B7E-B46B-14CCC1782CB1}" srcOrd="0" destOrd="0" presId="urn:microsoft.com/office/officeart/2005/8/layout/radial5"/>
    <dgm:cxn modelId="{F355E763-AF47-4EB0-BBC9-1EDBD8944332}" type="presOf" srcId="{67540F4D-8F13-4CC0-AD7B-E9E09AB6B68D}" destId="{FCBE289E-2C89-4D6C-B4BF-5FD1BD0E1627}" srcOrd="1" destOrd="0" presId="urn:microsoft.com/office/officeart/2005/8/layout/radial5"/>
    <dgm:cxn modelId="{F36A283E-A7DE-4A8A-B997-6063A3B9C4D8}" type="presOf" srcId="{756943C9-8FF4-467E-8F31-994CEFDB18F6}" destId="{ED229614-50FE-45D8-9F18-F740C03F8FDE}" srcOrd="0" destOrd="0" presId="urn:microsoft.com/office/officeart/2005/8/layout/radial5"/>
    <dgm:cxn modelId="{29D1461A-FE1E-4B3D-A2E0-BD71A240B055}" type="presOf" srcId="{4A06AE03-794C-4713-A2A4-076DF0EEB326}" destId="{0A7439B6-CCAF-46E8-8C7E-6C01FDB44877}" srcOrd="0" destOrd="0" presId="urn:microsoft.com/office/officeart/2005/8/layout/radial5"/>
    <dgm:cxn modelId="{10815B1F-72E5-4247-9AF6-95693BF2777F}" type="presOf" srcId="{5DC69976-E58C-45FF-9DAF-B9DEC1BD610A}" destId="{3CD22190-1491-4201-9B14-726D692F60A1}" srcOrd="1" destOrd="0" presId="urn:microsoft.com/office/officeart/2005/8/layout/radial5"/>
    <dgm:cxn modelId="{36ED9ACB-D35A-4A77-AC10-2FDD5F62609B}" srcId="{5EA77D9D-3FF9-477A-A06A-BBB48F9A5516}" destId="{3B6855FC-EA69-4224-8557-6B8E3CDDB466}" srcOrd="5" destOrd="0" parTransId="{D33150A8-ACAA-497A-AD99-3F764F1742CD}" sibTransId="{0E6F2CA6-BA65-49C8-B16F-40646BA6F6B6}"/>
    <dgm:cxn modelId="{A3E1B8EB-1138-4B0C-BC3E-C43D90FE889E}" type="presOf" srcId="{839A9B87-61A0-4807-9B2C-36278EB979E9}" destId="{3255F063-0042-4DD6-A0C6-75A6BAE6A6E9}" srcOrd="1" destOrd="0" presId="urn:microsoft.com/office/officeart/2005/8/layout/radial5"/>
    <dgm:cxn modelId="{A635130E-C6DE-4E2F-9C08-8D7012542F9D}" type="presOf" srcId="{90D81258-BA3F-4033-A012-F91BD046CF1C}" destId="{7F574E23-A581-4432-BB5E-D4F1CB196C74}" srcOrd="0" destOrd="0" presId="urn:microsoft.com/office/officeart/2005/8/layout/radial5"/>
    <dgm:cxn modelId="{BA2B4FB2-11DB-4B7A-AA49-BCDFCBAD3927}" type="presOf" srcId="{D33150A8-ACAA-497A-AD99-3F764F1742CD}" destId="{24F556E4-4445-429A-A15D-58C4616D38E4}" srcOrd="0" destOrd="0" presId="urn:microsoft.com/office/officeart/2005/8/layout/radial5"/>
    <dgm:cxn modelId="{50360430-EFE7-4C68-B2F2-5DE914E420B6}" srcId="{5EA77D9D-3FF9-477A-A06A-BBB48F9A5516}" destId="{8830CAB1-2B22-4E8D-86DA-D0121C70E020}" srcOrd="2" destOrd="0" parTransId="{67540F4D-8F13-4CC0-AD7B-E9E09AB6B68D}" sibTransId="{3FB43670-E647-4AE6-8B39-908261606C01}"/>
    <dgm:cxn modelId="{779A65A7-CC82-4FDF-8CA9-171B90733F84}" type="presOf" srcId="{839A9B87-61A0-4807-9B2C-36278EB979E9}" destId="{B97A3AA0-CB51-440E-BCFF-24D493EFFFED}" srcOrd="0" destOrd="0" presId="urn:microsoft.com/office/officeart/2005/8/layout/radial5"/>
    <dgm:cxn modelId="{F422376C-DAC1-46E5-B760-D36405B726AA}" type="presOf" srcId="{616C0435-56FA-441D-A20B-188E8B367B34}" destId="{1B70C1FB-B2B8-4353-8385-E9DDB2C9E6C2}" srcOrd="0" destOrd="0" presId="urn:microsoft.com/office/officeart/2005/8/layout/radial5"/>
    <dgm:cxn modelId="{49474266-3B56-489E-92BF-09E1AB7A2995}" srcId="{5EA77D9D-3FF9-477A-A06A-BBB48F9A5516}" destId="{4A06AE03-794C-4713-A2A4-076DF0EEB326}" srcOrd="3" destOrd="0" parTransId="{5DC69976-E58C-45FF-9DAF-B9DEC1BD610A}" sibTransId="{DC2EAE0F-6188-49DD-AC5D-FA9217F0CEC0}"/>
    <dgm:cxn modelId="{43572F4A-94E7-47FD-8136-0C2DD0CE110E}" srcId="{FB2A175E-2CCB-4A7C-9CCD-F6B69FFA260B}" destId="{5EA77D9D-3FF9-477A-A06A-BBB48F9A5516}" srcOrd="0" destOrd="0" parTransId="{F43D26B3-1396-4EB5-8169-75E8A846C986}" sibTransId="{CFD230C5-3413-41E2-AE63-93A48B04B5FB}"/>
    <dgm:cxn modelId="{E6AF9604-0CCA-421B-8C6D-4543E3C95BD3}" type="presOf" srcId="{3B6855FC-EA69-4224-8557-6B8E3CDDB466}" destId="{30603916-5B68-4B3B-851F-27F809A82EE6}" srcOrd="0" destOrd="0" presId="urn:microsoft.com/office/officeart/2005/8/layout/radial5"/>
    <dgm:cxn modelId="{DCA1AF20-5EBC-4909-9A93-7C317367C55D}" type="presOf" srcId="{7BD5B512-90DE-4A5C-AD87-7C5232BD93F5}" destId="{98EB6E93-6E7B-499A-8186-C65D147CAA14}" srcOrd="0" destOrd="0" presId="urn:microsoft.com/office/officeart/2005/8/layout/radial5"/>
    <dgm:cxn modelId="{A8C43E1C-87C2-4E52-9012-95620974C2E8}" type="presOf" srcId="{67540F4D-8F13-4CC0-AD7B-E9E09AB6B68D}" destId="{616A39C8-4C2C-4490-9F7E-BAEC90B77C34}" srcOrd="0" destOrd="0" presId="urn:microsoft.com/office/officeart/2005/8/layout/radial5"/>
    <dgm:cxn modelId="{ED997E52-0FF1-4882-A1D0-05D95FE314C5}" srcId="{5EA77D9D-3FF9-477A-A06A-BBB48F9A5516}" destId="{8959DD33-6991-4FC7-8294-2099613A4597}" srcOrd="4" destOrd="0" parTransId="{839A9B87-61A0-4807-9B2C-36278EB979E9}" sibTransId="{3B9D2BD9-36F6-4F83-A675-593E9BA459B2}"/>
    <dgm:cxn modelId="{B88169D7-F0A2-44ED-8D10-5A15974FEA33}" type="presParOf" srcId="{024C05FB-87B2-43F5-9ED2-E966AF84B1EF}" destId="{EC9BA642-A99A-4B7E-B46B-14CCC1782CB1}" srcOrd="0" destOrd="0" presId="urn:microsoft.com/office/officeart/2005/8/layout/radial5"/>
    <dgm:cxn modelId="{4415FD00-1007-497F-814C-D9C6AEA9203F}" type="presParOf" srcId="{024C05FB-87B2-43F5-9ED2-E966AF84B1EF}" destId="{98EB6E93-6E7B-499A-8186-C65D147CAA14}" srcOrd="1" destOrd="0" presId="urn:microsoft.com/office/officeart/2005/8/layout/radial5"/>
    <dgm:cxn modelId="{16402BF2-954A-426C-A185-761D04E3BE8B}" type="presParOf" srcId="{98EB6E93-6E7B-499A-8186-C65D147CAA14}" destId="{D1E7E88C-4E58-4A93-AA06-033E050D68C0}" srcOrd="0" destOrd="0" presId="urn:microsoft.com/office/officeart/2005/8/layout/radial5"/>
    <dgm:cxn modelId="{8E70A6A7-FB3F-4DBB-8C40-1D4F9E9CEDF7}" type="presParOf" srcId="{024C05FB-87B2-43F5-9ED2-E966AF84B1EF}" destId="{ED229614-50FE-45D8-9F18-F740C03F8FDE}" srcOrd="2" destOrd="0" presId="urn:microsoft.com/office/officeart/2005/8/layout/radial5"/>
    <dgm:cxn modelId="{36CE7E60-F0E4-4195-B379-D292D5884870}" type="presParOf" srcId="{024C05FB-87B2-43F5-9ED2-E966AF84B1EF}" destId="{1B70C1FB-B2B8-4353-8385-E9DDB2C9E6C2}" srcOrd="3" destOrd="0" presId="urn:microsoft.com/office/officeart/2005/8/layout/radial5"/>
    <dgm:cxn modelId="{4352ADCD-1345-456F-8F80-7FECAEF0E6CE}" type="presParOf" srcId="{1B70C1FB-B2B8-4353-8385-E9DDB2C9E6C2}" destId="{43946A6E-1AA6-44CB-BB55-9343580EC7AF}" srcOrd="0" destOrd="0" presId="urn:microsoft.com/office/officeart/2005/8/layout/radial5"/>
    <dgm:cxn modelId="{83E7C8A5-49F2-457A-9EBE-EE356B15650E}" type="presParOf" srcId="{024C05FB-87B2-43F5-9ED2-E966AF84B1EF}" destId="{7F574E23-A581-4432-BB5E-D4F1CB196C74}" srcOrd="4" destOrd="0" presId="urn:microsoft.com/office/officeart/2005/8/layout/radial5"/>
    <dgm:cxn modelId="{00F5BDBC-E708-496A-BCB7-1FFD6956CC78}" type="presParOf" srcId="{024C05FB-87B2-43F5-9ED2-E966AF84B1EF}" destId="{616A39C8-4C2C-4490-9F7E-BAEC90B77C34}" srcOrd="5" destOrd="0" presId="urn:microsoft.com/office/officeart/2005/8/layout/radial5"/>
    <dgm:cxn modelId="{CE1F6AFA-4A3F-4FF0-BBE1-FD7E5AD8FC5A}" type="presParOf" srcId="{616A39C8-4C2C-4490-9F7E-BAEC90B77C34}" destId="{FCBE289E-2C89-4D6C-B4BF-5FD1BD0E1627}" srcOrd="0" destOrd="0" presId="urn:microsoft.com/office/officeart/2005/8/layout/radial5"/>
    <dgm:cxn modelId="{63DA4CC2-9331-4D27-AEA6-238CAFECDCE1}" type="presParOf" srcId="{024C05FB-87B2-43F5-9ED2-E966AF84B1EF}" destId="{AC29EE7A-65B5-4705-99C2-391CE81F92F7}" srcOrd="6" destOrd="0" presId="urn:microsoft.com/office/officeart/2005/8/layout/radial5"/>
    <dgm:cxn modelId="{1860FC14-AC6A-4995-9D08-FC95BB46CB7B}" type="presParOf" srcId="{024C05FB-87B2-43F5-9ED2-E966AF84B1EF}" destId="{EF354480-4539-4CC3-BB14-B7F84B79A65D}" srcOrd="7" destOrd="0" presId="urn:microsoft.com/office/officeart/2005/8/layout/radial5"/>
    <dgm:cxn modelId="{524C2D11-5E15-42BE-BA8E-ACA653CD04A8}" type="presParOf" srcId="{EF354480-4539-4CC3-BB14-B7F84B79A65D}" destId="{3CD22190-1491-4201-9B14-726D692F60A1}" srcOrd="0" destOrd="0" presId="urn:microsoft.com/office/officeart/2005/8/layout/radial5"/>
    <dgm:cxn modelId="{0FBB6398-78E3-459E-894B-F31BB3E7A1A6}" type="presParOf" srcId="{024C05FB-87B2-43F5-9ED2-E966AF84B1EF}" destId="{0A7439B6-CCAF-46E8-8C7E-6C01FDB44877}" srcOrd="8" destOrd="0" presId="urn:microsoft.com/office/officeart/2005/8/layout/radial5"/>
    <dgm:cxn modelId="{0F63B590-3DC6-46DF-A8F6-1FFC0A326903}" type="presParOf" srcId="{024C05FB-87B2-43F5-9ED2-E966AF84B1EF}" destId="{B97A3AA0-CB51-440E-BCFF-24D493EFFFED}" srcOrd="9" destOrd="0" presId="urn:microsoft.com/office/officeart/2005/8/layout/radial5"/>
    <dgm:cxn modelId="{781BCE83-9550-46CE-9252-CCD31E46BFC6}" type="presParOf" srcId="{B97A3AA0-CB51-440E-BCFF-24D493EFFFED}" destId="{3255F063-0042-4DD6-A0C6-75A6BAE6A6E9}" srcOrd="0" destOrd="0" presId="urn:microsoft.com/office/officeart/2005/8/layout/radial5"/>
    <dgm:cxn modelId="{0D1B8D30-2DD6-484C-9AF0-7B231B33925B}" type="presParOf" srcId="{024C05FB-87B2-43F5-9ED2-E966AF84B1EF}" destId="{002493AD-9A84-4450-AF6A-C1E7F6FDD622}" srcOrd="10" destOrd="0" presId="urn:microsoft.com/office/officeart/2005/8/layout/radial5"/>
    <dgm:cxn modelId="{4864E5F1-0C1A-48EE-BC7D-50EB441ED32D}" type="presParOf" srcId="{024C05FB-87B2-43F5-9ED2-E966AF84B1EF}" destId="{24F556E4-4445-429A-A15D-58C4616D38E4}" srcOrd="11" destOrd="0" presId="urn:microsoft.com/office/officeart/2005/8/layout/radial5"/>
    <dgm:cxn modelId="{AB01050F-9BF2-42CE-95CD-3E963426A9A5}" type="presParOf" srcId="{24F556E4-4445-429A-A15D-58C4616D38E4}" destId="{45F101DD-D33A-49D6-AC28-CDA284A26201}" srcOrd="0" destOrd="0" presId="urn:microsoft.com/office/officeart/2005/8/layout/radial5"/>
    <dgm:cxn modelId="{F6AC5A30-B529-4F7F-8F16-7552B5D23234}" type="presParOf" srcId="{024C05FB-87B2-43F5-9ED2-E966AF84B1EF}" destId="{30603916-5B68-4B3B-851F-27F809A82EE6}" srcOrd="12" destOrd="0" presId="urn:microsoft.com/office/officeart/2005/8/layout/radial5"/>
  </dgm:cxnLst>
  <dgm:bg>
    <a:effectLst>
      <a:outerShdw blurRad="50800" dist="38100" dir="5400000" algn="t" rotWithShape="0">
        <a:prstClr val="black">
          <a:alpha val="40000"/>
        </a:prstClr>
      </a:outerShdw>
    </a:effect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FE64B5-5754-44FB-A820-7D5A11DFEF94}" type="doc">
      <dgm:prSet loTypeId="urn:microsoft.com/office/officeart/2005/8/layout/radial5" loCatId="cycle" qsTypeId="urn:microsoft.com/office/officeart/2005/8/quickstyle/3d9" qsCatId="3D" csTypeId="urn:microsoft.com/office/officeart/2005/8/colors/colorful1#4" csCatId="colorful" phldr="1"/>
      <dgm:spPr/>
      <dgm:t>
        <a:bodyPr/>
        <a:lstStyle/>
        <a:p>
          <a:endParaRPr lang="zh-CN" altLang="en-US"/>
        </a:p>
      </dgm:t>
    </dgm:pt>
    <dgm:pt modelId="{F6AD8F40-3D97-455A-A9D3-F8D30FB173DF}">
      <dgm:prSet phldrT="[文本]" custT="1"/>
      <dgm:spPr>
        <a:xfrm>
          <a:off x="1608401" y="1394200"/>
          <a:ext cx="1069477" cy="1069477"/>
        </a:xfrm>
        <a:prstGeom prst="ellipse">
          <a:avLst/>
        </a:prstGeom>
        <a:solidFill>
          <a:srgbClr val="00B050"/>
        </a:solidFill>
        <a:sp3d extrusionH="152250" prstMaterial="matte">
          <a:bevelT w="165100" prst="coolSlant"/>
        </a:sp3d>
      </dgm:spPr>
      <dgm:t>
        <a:bodyPr/>
        <a:lstStyle/>
        <a:p>
          <a:r>
            <a:rPr lang="zh-CN" altLang="en-US" sz="4000">
              <a:effectLst>
                <a:outerShdw blurRad="50800" dist="50800" dir="5400000" algn="ctr" rotWithShape="0">
                  <a:srgbClr val="000000"/>
                </a:outerShdw>
              </a:effectLst>
              <a:latin typeface="黑体" pitchFamily="2" charset="-122"/>
              <a:ea typeface="黑体" pitchFamily="2" charset="-122"/>
              <a:sym typeface="黑体" pitchFamily="2" charset="-122"/>
            </a:rPr>
            <a:t>总体目标</a:t>
          </a:r>
          <a:endParaRPr lang="zh-CN" altLang="en-US" sz="4000" dirty="0">
            <a:effectLst>
              <a:outerShdw blurRad="50800" dist="50800" dir="5400000" algn="ctr" rotWithShape="0">
                <a:srgbClr val="000000"/>
              </a:outerShdw>
            </a:effectLst>
            <a:latin typeface="Arial"/>
            <a:ea typeface="宋体"/>
            <a:cs typeface="+mn-cs"/>
          </a:endParaRPr>
        </a:p>
      </dgm:t>
    </dgm:pt>
    <dgm:pt modelId="{E7283343-C493-4E16-ADB4-94C56F3E3734}" type="parTrans" cxnId="{045A74AA-F90D-4D2B-9A18-9A9F33626F86}">
      <dgm:prSet/>
      <dgm:spPr/>
      <dgm:t>
        <a:bodyPr/>
        <a:lstStyle/>
        <a:p>
          <a:endParaRPr lang="zh-CN" altLang="en-US" sz="1600">
            <a:solidFill>
              <a:srgbClr val="0872AF"/>
            </a:solidFill>
            <a:effectLst>
              <a:outerShdw blurRad="50800" dist="50800" dir="5400000" algn="ctr" rotWithShape="0">
                <a:srgbClr val="000000"/>
              </a:outerShdw>
            </a:effectLst>
          </a:endParaRPr>
        </a:p>
      </dgm:t>
    </dgm:pt>
    <dgm:pt modelId="{68C1FCB0-BC66-47D3-B974-88C691CE2F41}" type="sibTrans" cxnId="{045A74AA-F90D-4D2B-9A18-9A9F33626F86}">
      <dgm:prSet/>
      <dgm:spPr/>
      <dgm:t>
        <a:bodyPr/>
        <a:lstStyle/>
        <a:p>
          <a:endParaRPr lang="zh-CN" altLang="en-US" sz="1600">
            <a:solidFill>
              <a:srgbClr val="0872AF"/>
            </a:solidFill>
            <a:effectLst>
              <a:outerShdw blurRad="50800" dist="50800" dir="5400000" algn="ctr" rotWithShape="0">
                <a:srgbClr val="000000"/>
              </a:outerShdw>
            </a:effectLst>
          </a:endParaRPr>
        </a:p>
      </dgm:t>
    </dgm:pt>
    <dgm:pt modelId="{C44EDDBA-8FA9-4C1B-904B-50BE14B97123}">
      <dgm:prSet phldrT="[文本]" custT="1"/>
      <dgm:spPr>
        <a:xfrm>
          <a:off x="1661875" y="2654"/>
          <a:ext cx="962529" cy="962529"/>
        </a:xfrm>
        <a:prstGeom prst="ellipse">
          <a:avLst/>
        </a:prstGeom>
        <a:solidFill>
          <a:srgbClr val="FFC000"/>
        </a:solidFill>
        <a:sp3d extrusionH="152250" prstMaterial="matte">
          <a:bevelT w="165100" prst="coolSlant"/>
        </a:sp3d>
      </dgm:spPr>
      <dgm:t>
        <a:bodyPr/>
        <a:lstStyle/>
        <a:p>
          <a:r>
            <a:rPr lang="zh-CN" altLang="en-US" sz="2800" b="1">
              <a:effectLst>
                <a:outerShdw blurRad="50800" dist="50800" dir="5400000" algn="ctr" rotWithShape="0">
                  <a:srgbClr val="000000"/>
                </a:outerShdw>
              </a:effectLst>
              <a:latin typeface="黑体" pitchFamily="2" charset="-122"/>
              <a:ea typeface="黑体" pitchFamily="2" charset="-122"/>
            </a:rPr>
            <a:t>智能互联无处不在</a:t>
          </a:r>
          <a:endParaRPr lang="zh-CN" altLang="en-US" sz="2800" dirty="0">
            <a:effectLst>
              <a:outerShdw blurRad="50800" dist="50800" dir="5400000" algn="ctr" rotWithShape="0">
                <a:srgbClr val="000000"/>
              </a:outerShdw>
            </a:effectLst>
            <a:latin typeface="Arial"/>
            <a:ea typeface="宋体"/>
            <a:cs typeface="+mn-cs"/>
          </a:endParaRPr>
        </a:p>
      </dgm:t>
    </dgm:pt>
    <dgm:pt modelId="{FBEE8CB4-BD91-45E7-BF93-D48DFC8D620C}" type="parTrans" cxnId="{6FA6396F-0D92-4D02-B6AF-8BADDBA19253}">
      <dgm:prSet custT="1"/>
      <dgm:spPr>
        <a:xfrm rot="16200000">
          <a:off x="2029450" y="1004316"/>
          <a:ext cx="227378" cy="363622"/>
        </a:xfrm>
        <a:prstGeom prst="rightArrow">
          <a:avLst>
            <a:gd name="adj1" fmla="val 60000"/>
            <a:gd name="adj2" fmla="val 50000"/>
          </a:avLst>
        </a:prstGeom>
        <a:sp3d z="-227350" prstMaterial="matte"/>
      </dgm:spPr>
      <dgm:t>
        <a:bodyPr/>
        <a:lstStyle/>
        <a:p>
          <a:endParaRPr lang="zh-CN" altLang="en-US" sz="1400">
            <a:solidFill>
              <a:srgbClr val="0872AF"/>
            </a:solidFill>
            <a:effectLst>
              <a:outerShdw blurRad="50800" dist="50800" dir="5400000" algn="ctr" rotWithShape="0">
                <a:srgbClr val="000000"/>
              </a:outerShdw>
            </a:effectLst>
            <a:latin typeface="Arial"/>
            <a:ea typeface="宋体"/>
            <a:cs typeface="+mn-cs"/>
          </a:endParaRPr>
        </a:p>
      </dgm:t>
    </dgm:pt>
    <dgm:pt modelId="{A3BDF2F6-B30C-45FB-91BB-4D93E0D08BA2}" type="sibTrans" cxnId="{6FA6396F-0D92-4D02-B6AF-8BADDBA19253}">
      <dgm:prSet/>
      <dgm:spPr/>
      <dgm:t>
        <a:bodyPr/>
        <a:lstStyle/>
        <a:p>
          <a:endParaRPr lang="zh-CN" altLang="en-US" sz="1600">
            <a:solidFill>
              <a:srgbClr val="0872AF"/>
            </a:solidFill>
            <a:effectLst>
              <a:outerShdw blurRad="50800" dist="50800" dir="5400000" algn="ctr" rotWithShape="0">
                <a:srgbClr val="000000"/>
              </a:outerShdw>
            </a:effectLst>
          </a:endParaRPr>
        </a:p>
      </dgm:t>
    </dgm:pt>
    <dgm:pt modelId="{B1485B2E-44C2-4E07-8B25-05F3F58829D2}">
      <dgm:prSet phldrT="[文本]" custT="1"/>
      <dgm:spPr>
        <a:xfrm>
          <a:off x="2791637" y="546719"/>
          <a:ext cx="962529" cy="962529"/>
        </a:xfrm>
        <a:prstGeom prst="ellipse">
          <a:avLst/>
        </a:prstGeom>
        <a:solidFill>
          <a:srgbClr val="0033CC"/>
        </a:solidFill>
        <a:sp3d extrusionH="152250" prstMaterial="matte">
          <a:bevelT w="165100" prst="coolSlant"/>
        </a:sp3d>
      </dgm:spPr>
      <dgm:t>
        <a:bodyPr/>
        <a:lstStyle/>
        <a:p>
          <a:r>
            <a:rPr lang="zh-CN" altLang="en-US" sz="2800" b="1">
              <a:effectLst>
                <a:outerShdw blurRad="50800" dist="50800" dir="5400000" algn="ctr" rotWithShape="0">
                  <a:srgbClr val="000000"/>
                </a:outerShdw>
              </a:effectLst>
              <a:latin typeface="黑体" pitchFamily="2" charset="-122"/>
              <a:ea typeface="黑体" pitchFamily="2" charset="-122"/>
            </a:rPr>
            <a:t>信息资源集约开放</a:t>
          </a:r>
          <a:endParaRPr lang="zh-CN" altLang="en-US" sz="2800" dirty="0">
            <a:effectLst>
              <a:outerShdw blurRad="50800" dist="50800" dir="5400000" algn="ctr" rotWithShape="0">
                <a:srgbClr val="000000"/>
              </a:outerShdw>
            </a:effectLst>
            <a:latin typeface="Arial"/>
            <a:ea typeface="宋体"/>
            <a:cs typeface="+mn-cs"/>
          </a:endParaRPr>
        </a:p>
      </dgm:t>
    </dgm:pt>
    <dgm:pt modelId="{B9DB8349-35E2-431E-B025-0E5C1EBD3176}" type="parTrans" cxnId="{5480B79F-5C2B-470E-B082-CA6DEA3A4F8E}">
      <dgm:prSet custT="1"/>
      <dgm:spPr>
        <a:xfrm rot="19285714">
          <a:off x="2610204" y="1283992"/>
          <a:ext cx="227378" cy="363622"/>
        </a:xfrm>
        <a:prstGeom prst="rightArrow">
          <a:avLst>
            <a:gd name="adj1" fmla="val 60000"/>
            <a:gd name="adj2" fmla="val 50000"/>
          </a:avLst>
        </a:prstGeom>
        <a:sp3d z="-227350" prstMaterial="matte"/>
      </dgm:spPr>
      <dgm:t>
        <a:bodyPr/>
        <a:lstStyle/>
        <a:p>
          <a:endParaRPr lang="zh-CN" altLang="en-US" sz="1400">
            <a:solidFill>
              <a:srgbClr val="0872AF"/>
            </a:solidFill>
            <a:effectLst>
              <a:outerShdw blurRad="50800" dist="50800" dir="5400000" algn="ctr" rotWithShape="0">
                <a:srgbClr val="000000"/>
              </a:outerShdw>
            </a:effectLst>
            <a:latin typeface="Arial"/>
            <a:ea typeface="宋体"/>
            <a:cs typeface="+mn-cs"/>
          </a:endParaRPr>
        </a:p>
      </dgm:t>
    </dgm:pt>
    <dgm:pt modelId="{0A49599A-C8E1-4D9B-8032-8882C7730C17}" type="sibTrans" cxnId="{5480B79F-5C2B-470E-B082-CA6DEA3A4F8E}">
      <dgm:prSet/>
      <dgm:spPr/>
      <dgm:t>
        <a:bodyPr/>
        <a:lstStyle/>
        <a:p>
          <a:endParaRPr lang="zh-CN" altLang="en-US" sz="1600">
            <a:solidFill>
              <a:srgbClr val="0872AF"/>
            </a:solidFill>
            <a:effectLst>
              <a:outerShdw blurRad="50800" dist="50800" dir="5400000" algn="ctr" rotWithShape="0">
                <a:srgbClr val="000000"/>
              </a:outerShdw>
            </a:effectLst>
          </a:endParaRPr>
        </a:p>
      </dgm:t>
    </dgm:pt>
    <dgm:pt modelId="{00E373C3-3B94-4F44-8EAC-E3CD13F0F7F8}">
      <dgm:prSet phldrT="[文本]" custT="1"/>
      <dgm:spPr>
        <a:xfrm>
          <a:off x="2288845" y="2749591"/>
          <a:ext cx="962529" cy="962529"/>
        </a:xfrm>
        <a:prstGeom prst="ellipse">
          <a:avLst/>
        </a:prstGeom>
        <a:sp3d extrusionH="152250" prstMaterial="matte">
          <a:bevelT w="165100" prst="coolSlant"/>
        </a:sp3d>
      </dgm:spPr>
      <dgm:t>
        <a:bodyPr/>
        <a:lstStyle/>
        <a:p>
          <a:r>
            <a:rPr lang="zh-CN" altLang="en-US" sz="2800" b="1">
              <a:effectLst>
                <a:outerShdw blurRad="50800" dist="50800" dir="5400000" algn="ctr" rotWithShape="0">
                  <a:srgbClr val="000000"/>
                </a:outerShdw>
              </a:effectLst>
              <a:latin typeface="黑体" pitchFamily="2" charset="-122"/>
              <a:ea typeface="黑体" pitchFamily="2" charset="-122"/>
            </a:rPr>
            <a:t>知识传播协作创新</a:t>
          </a:r>
          <a:endParaRPr lang="zh-CN" altLang="en-US" sz="2800" dirty="0">
            <a:effectLst>
              <a:outerShdw blurRad="50800" dist="50800" dir="5400000" algn="ctr" rotWithShape="0">
                <a:srgbClr val="000000"/>
              </a:outerShdw>
            </a:effectLst>
            <a:latin typeface="Arial"/>
            <a:ea typeface="宋体"/>
            <a:cs typeface="+mn-cs"/>
          </a:endParaRPr>
        </a:p>
      </dgm:t>
    </dgm:pt>
    <dgm:pt modelId="{5F24DFC9-516F-4FB2-B218-3B8DABE87845}" type="parTrans" cxnId="{281D0E91-26A5-4050-A2E1-558C22823C6C}">
      <dgm:prSet custT="1"/>
      <dgm:spPr>
        <a:xfrm rot="3857143">
          <a:off x="2351744" y="2416377"/>
          <a:ext cx="227378" cy="363622"/>
        </a:xfrm>
        <a:prstGeom prst="rightArrow">
          <a:avLst>
            <a:gd name="adj1" fmla="val 60000"/>
            <a:gd name="adj2" fmla="val 50000"/>
          </a:avLst>
        </a:prstGeom>
        <a:sp3d z="-227350" prstMaterial="matte"/>
      </dgm:spPr>
      <dgm:t>
        <a:bodyPr/>
        <a:lstStyle/>
        <a:p>
          <a:endParaRPr lang="zh-CN" altLang="en-US" sz="1400">
            <a:solidFill>
              <a:srgbClr val="0872AF"/>
            </a:solidFill>
            <a:effectLst>
              <a:outerShdw blurRad="50800" dist="50800" dir="5400000" algn="ctr" rotWithShape="0">
                <a:srgbClr val="000000"/>
              </a:outerShdw>
            </a:effectLst>
            <a:latin typeface="Arial"/>
            <a:ea typeface="宋体"/>
            <a:cs typeface="+mn-cs"/>
          </a:endParaRPr>
        </a:p>
      </dgm:t>
    </dgm:pt>
    <dgm:pt modelId="{7C17377D-FECF-48A4-9AF6-66C00118FF56}" type="sibTrans" cxnId="{281D0E91-26A5-4050-A2E1-558C22823C6C}">
      <dgm:prSet/>
      <dgm:spPr/>
      <dgm:t>
        <a:bodyPr/>
        <a:lstStyle/>
        <a:p>
          <a:endParaRPr lang="zh-CN" altLang="en-US" sz="1600">
            <a:solidFill>
              <a:srgbClr val="0872AF"/>
            </a:solidFill>
            <a:effectLst>
              <a:outerShdw blurRad="50800" dist="50800" dir="5400000" algn="ctr" rotWithShape="0">
                <a:srgbClr val="000000"/>
              </a:outerShdw>
            </a:effectLst>
          </a:endParaRPr>
        </a:p>
      </dgm:t>
    </dgm:pt>
    <dgm:pt modelId="{1F143EC8-1665-4660-A5D9-11A71FE33D92}">
      <dgm:prSet phldrT="[文本]" custT="1"/>
      <dgm:spPr>
        <a:xfrm>
          <a:off x="1034904" y="2749591"/>
          <a:ext cx="962529" cy="962529"/>
        </a:xfrm>
        <a:prstGeom prst="ellipse">
          <a:avLst/>
        </a:prstGeom>
        <a:solidFill>
          <a:srgbClr val="FF9933"/>
        </a:solidFill>
        <a:sp3d extrusionH="152250" prstMaterial="matte">
          <a:bevelT w="165100" prst="coolSlant"/>
        </a:sp3d>
      </dgm:spPr>
      <dgm:t>
        <a:bodyPr/>
        <a:lstStyle/>
        <a:p>
          <a:r>
            <a:rPr lang="zh-CN" altLang="en-US" sz="2800" b="1" dirty="0">
              <a:effectLst>
                <a:outerShdw blurRad="50800" dist="50800" dir="5400000" algn="ctr" rotWithShape="0">
                  <a:srgbClr val="000000"/>
                </a:outerShdw>
              </a:effectLst>
              <a:latin typeface="黑体" pitchFamily="2" charset="-122"/>
              <a:ea typeface="黑体" pitchFamily="2" charset="-122"/>
            </a:rPr>
            <a:t>管理服务科学便利</a:t>
          </a:r>
          <a:endParaRPr lang="zh-CN" altLang="en-US" sz="2800" dirty="0">
            <a:effectLst>
              <a:outerShdw blurRad="50800" dist="50800" dir="5400000" algn="ctr" rotWithShape="0">
                <a:srgbClr val="000000"/>
              </a:outerShdw>
            </a:effectLst>
            <a:latin typeface="Arial"/>
            <a:ea typeface="宋体"/>
            <a:cs typeface="+mn-cs"/>
          </a:endParaRPr>
        </a:p>
      </dgm:t>
    </dgm:pt>
    <dgm:pt modelId="{776A2151-FF72-44BF-8D05-60FD69060ACD}" type="parTrans" cxnId="{FDDA7308-15BB-4E84-92A8-409A750FB4E7}">
      <dgm:prSet custT="1"/>
      <dgm:spPr>
        <a:xfrm rot="6942857">
          <a:off x="1707156" y="2416377"/>
          <a:ext cx="227378" cy="363622"/>
        </a:xfrm>
        <a:prstGeom prst="rightArrow">
          <a:avLst>
            <a:gd name="adj1" fmla="val 60000"/>
            <a:gd name="adj2" fmla="val 50000"/>
          </a:avLst>
        </a:prstGeom>
        <a:sp3d z="-227350" prstMaterial="matte"/>
      </dgm:spPr>
      <dgm:t>
        <a:bodyPr/>
        <a:lstStyle/>
        <a:p>
          <a:endParaRPr lang="zh-CN" altLang="en-US" sz="1400">
            <a:solidFill>
              <a:srgbClr val="0872AF"/>
            </a:solidFill>
            <a:effectLst>
              <a:outerShdw blurRad="50800" dist="50800" dir="5400000" algn="ctr" rotWithShape="0">
                <a:srgbClr val="000000"/>
              </a:outerShdw>
            </a:effectLst>
            <a:latin typeface="Arial"/>
            <a:ea typeface="宋体"/>
            <a:cs typeface="+mn-cs"/>
          </a:endParaRPr>
        </a:p>
      </dgm:t>
    </dgm:pt>
    <dgm:pt modelId="{1526E0E9-F979-41E9-AA54-FCDE35E201BD}" type="sibTrans" cxnId="{FDDA7308-15BB-4E84-92A8-409A750FB4E7}">
      <dgm:prSet/>
      <dgm:spPr/>
      <dgm:t>
        <a:bodyPr/>
        <a:lstStyle/>
        <a:p>
          <a:endParaRPr lang="zh-CN" altLang="en-US" sz="1600">
            <a:solidFill>
              <a:srgbClr val="0872AF"/>
            </a:solidFill>
            <a:effectLst>
              <a:outerShdw blurRad="50800" dist="50800" dir="5400000" algn="ctr" rotWithShape="0">
                <a:srgbClr val="000000"/>
              </a:outerShdw>
            </a:effectLst>
          </a:endParaRPr>
        </a:p>
      </dgm:t>
    </dgm:pt>
    <dgm:pt modelId="{5A9363EB-1F12-416A-84FA-59DE174FF857}">
      <dgm:prSet phldrT="[文本]" custT="1"/>
      <dgm:spPr>
        <a:xfrm>
          <a:off x="253085" y="1769221"/>
          <a:ext cx="962529" cy="962529"/>
        </a:xfrm>
        <a:prstGeom prst="ellipse">
          <a:avLst/>
        </a:prstGeom>
        <a:solidFill>
          <a:srgbClr val="00B0F0"/>
        </a:solidFill>
        <a:sp3d extrusionH="152250" prstMaterial="matte">
          <a:bevelT w="165100" prst="coolSlant"/>
        </a:sp3d>
      </dgm:spPr>
      <dgm:t>
        <a:bodyPr/>
        <a:lstStyle/>
        <a:p>
          <a:r>
            <a:rPr lang="zh-CN" altLang="en-US" sz="2800" b="1" dirty="0">
              <a:effectLst>
                <a:outerShdw blurRad="50800" dist="50800" dir="5400000" algn="ctr" rotWithShape="0">
                  <a:srgbClr val="000000"/>
                </a:outerShdw>
              </a:effectLst>
              <a:latin typeface="黑体" pitchFamily="2" charset="-122"/>
              <a:ea typeface="黑体" pitchFamily="2" charset="-122"/>
            </a:rPr>
            <a:t>数据应用共享融合</a:t>
          </a:r>
          <a:endParaRPr lang="zh-CN" altLang="en-US" sz="2800" dirty="0">
            <a:effectLst>
              <a:outerShdw blurRad="50800" dist="50800" dir="5400000" algn="ctr" rotWithShape="0">
                <a:srgbClr val="000000"/>
              </a:outerShdw>
            </a:effectLst>
            <a:latin typeface="Arial"/>
            <a:ea typeface="宋体"/>
            <a:cs typeface="+mn-cs"/>
          </a:endParaRPr>
        </a:p>
      </dgm:t>
    </dgm:pt>
    <dgm:pt modelId="{6BDB5049-9C5D-49F4-A536-BFCF08A7783C}" type="parTrans" cxnId="{E8ED5937-E4E8-440E-82E2-F1E3B49055CB}">
      <dgm:prSet custT="1"/>
      <dgm:spPr>
        <a:xfrm rot="10028571">
          <a:off x="1305263" y="1912418"/>
          <a:ext cx="227378" cy="363622"/>
        </a:xfrm>
        <a:prstGeom prst="rightArrow">
          <a:avLst>
            <a:gd name="adj1" fmla="val 60000"/>
            <a:gd name="adj2" fmla="val 50000"/>
          </a:avLst>
        </a:prstGeom>
        <a:sp3d z="-227350" prstMaterial="matte"/>
      </dgm:spPr>
      <dgm:t>
        <a:bodyPr/>
        <a:lstStyle/>
        <a:p>
          <a:endParaRPr lang="zh-CN" altLang="en-US" sz="1400">
            <a:solidFill>
              <a:srgbClr val="0872AF"/>
            </a:solidFill>
            <a:effectLst>
              <a:outerShdw blurRad="50800" dist="50800" dir="5400000" algn="ctr" rotWithShape="0">
                <a:srgbClr val="000000"/>
              </a:outerShdw>
            </a:effectLst>
            <a:latin typeface="Arial"/>
            <a:ea typeface="宋体"/>
            <a:cs typeface="+mn-cs"/>
          </a:endParaRPr>
        </a:p>
      </dgm:t>
    </dgm:pt>
    <dgm:pt modelId="{B430D56C-CB42-4D3B-8C56-0BE17EAFECFB}" type="sibTrans" cxnId="{E8ED5937-E4E8-440E-82E2-F1E3B49055CB}">
      <dgm:prSet/>
      <dgm:spPr/>
      <dgm:t>
        <a:bodyPr/>
        <a:lstStyle/>
        <a:p>
          <a:endParaRPr lang="zh-CN" altLang="en-US" sz="1600">
            <a:solidFill>
              <a:srgbClr val="0872AF"/>
            </a:solidFill>
            <a:effectLst>
              <a:outerShdw blurRad="50800" dist="50800" dir="5400000" algn="ctr" rotWithShape="0">
                <a:srgbClr val="000000"/>
              </a:outerShdw>
            </a:effectLst>
          </a:endParaRPr>
        </a:p>
      </dgm:t>
    </dgm:pt>
    <dgm:pt modelId="{5207AACD-9E83-4DFB-A891-1053BBE2787F}" type="pres">
      <dgm:prSet presAssocID="{78FE64B5-5754-44FB-A820-7D5A11DFEF94}" presName="Name0" presStyleCnt="0">
        <dgm:presLayoutVars>
          <dgm:chMax val="1"/>
          <dgm:dir/>
          <dgm:animLvl val="ctr"/>
          <dgm:resizeHandles val="exact"/>
        </dgm:presLayoutVars>
      </dgm:prSet>
      <dgm:spPr/>
      <dgm:t>
        <a:bodyPr/>
        <a:lstStyle/>
        <a:p>
          <a:endParaRPr lang="zh-CN" altLang="en-US"/>
        </a:p>
      </dgm:t>
    </dgm:pt>
    <dgm:pt modelId="{6385ED2B-917B-4661-8BFB-AB3290F7BB09}" type="pres">
      <dgm:prSet presAssocID="{F6AD8F40-3D97-455A-A9D3-F8D30FB173DF}" presName="centerShape" presStyleLbl="node0" presStyleIdx="0" presStyleCnt="1"/>
      <dgm:spPr/>
      <dgm:t>
        <a:bodyPr/>
        <a:lstStyle/>
        <a:p>
          <a:endParaRPr lang="zh-CN" altLang="en-US"/>
        </a:p>
      </dgm:t>
    </dgm:pt>
    <dgm:pt modelId="{9D415924-3774-4CF4-BCAD-6F3F74E5C7B0}" type="pres">
      <dgm:prSet presAssocID="{FBEE8CB4-BD91-45E7-BF93-D48DFC8D620C}" presName="parTrans" presStyleLbl="sibTrans2D1" presStyleIdx="0" presStyleCnt="5"/>
      <dgm:spPr/>
      <dgm:t>
        <a:bodyPr/>
        <a:lstStyle/>
        <a:p>
          <a:endParaRPr lang="zh-CN" altLang="en-US"/>
        </a:p>
      </dgm:t>
    </dgm:pt>
    <dgm:pt modelId="{BE2FC1E7-C45D-4EF4-862F-5AE59E5B3254}" type="pres">
      <dgm:prSet presAssocID="{FBEE8CB4-BD91-45E7-BF93-D48DFC8D620C}" presName="connectorText" presStyleLbl="sibTrans2D1" presStyleIdx="0" presStyleCnt="5"/>
      <dgm:spPr/>
      <dgm:t>
        <a:bodyPr/>
        <a:lstStyle/>
        <a:p>
          <a:endParaRPr lang="zh-CN" altLang="en-US"/>
        </a:p>
      </dgm:t>
    </dgm:pt>
    <dgm:pt modelId="{23F481A9-71E4-43F8-8D3D-1D3E34C2559B}" type="pres">
      <dgm:prSet presAssocID="{C44EDDBA-8FA9-4C1B-904B-50BE14B97123}" presName="node" presStyleLbl="node1" presStyleIdx="0" presStyleCnt="5">
        <dgm:presLayoutVars>
          <dgm:bulletEnabled val="1"/>
        </dgm:presLayoutVars>
      </dgm:prSet>
      <dgm:spPr/>
      <dgm:t>
        <a:bodyPr/>
        <a:lstStyle/>
        <a:p>
          <a:endParaRPr lang="zh-CN" altLang="en-US"/>
        </a:p>
      </dgm:t>
    </dgm:pt>
    <dgm:pt modelId="{00F11751-62C6-4F00-B5CC-233D8C2CE13F}" type="pres">
      <dgm:prSet presAssocID="{B9DB8349-35E2-431E-B025-0E5C1EBD3176}" presName="parTrans" presStyleLbl="sibTrans2D1" presStyleIdx="1" presStyleCnt="5"/>
      <dgm:spPr/>
      <dgm:t>
        <a:bodyPr/>
        <a:lstStyle/>
        <a:p>
          <a:endParaRPr lang="zh-CN" altLang="en-US"/>
        </a:p>
      </dgm:t>
    </dgm:pt>
    <dgm:pt modelId="{E40D4565-3A20-41EC-9780-3A03B9F1D187}" type="pres">
      <dgm:prSet presAssocID="{B9DB8349-35E2-431E-B025-0E5C1EBD3176}" presName="connectorText" presStyleLbl="sibTrans2D1" presStyleIdx="1" presStyleCnt="5"/>
      <dgm:spPr/>
      <dgm:t>
        <a:bodyPr/>
        <a:lstStyle/>
        <a:p>
          <a:endParaRPr lang="zh-CN" altLang="en-US"/>
        </a:p>
      </dgm:t>
    </dgm:pt>
    <dgm:pt modelId="{17330E21-41DC-4D98-A093-5CC58F0F66B7}" type="pres">
      <dgm:prSet presAssocID="{B1485B2E-44C2-4E07-8B25-05F3F58829D2}" presName="node" presStyleLbl="node1" presStyleIdx="1" presStyleCnt="5">
        <dgm:presLayoutVars>
          <dgm:bulletEnabled val="1"/>
        </dgm:presLayoutVars>
      </dgm:prSet>
      <dgm:spPr/>
      <dgm:t>
        <a:bodyPr/>
        <a:lstStyle/>
        <a:p>
          <a:endParaRPr lang="zh-CN" altLang="en-US"/>
        </a:p>
      </dgm:t>
    </dgm:pt>
    <dgm:pt modelId="{70D31176-4484-4CA0-AE42-CB080EEE73B3}" type="pres">
      <dgm:prSet presAssocID="{5F24DFC9-516F-4FB2-B218-3B8DABE87845}" presName="parTrans" presStyleLbl="sibTrans2D1" presStyleIdx="2" presStyleCnt="5"/>
      <dgm:spPr/>
      <dgm:t>
        <a:bodyPr/>
        <a:lstStyle/>
        <a:p>
          <a:endParaRPr lang="zh-CN" altLang="en-US"/>
        </a:p>
      </dgm:t>
    </dgm:pt>
    <dgm:pt modelId="{31C188F4-AF95-47AA-B609-D0510C491EA1}" type="pres">
      <dgm:prSet presAssocID="{5F24DFC9-516F-4FB2-B218-3B8DABE87845}" presName="connectorText" presStyleLbl="sibTrans2D1" presStyleIdx="2" presStyleCnt="5"/>
      <dgm:spPr/>
      <dgm:t>
        <a:bodyPr/>
        <a:lstStyle/>
        <a:p>
          <a:endParaRPr lang="zh-CN" altLang="en-US"/>
        </a:p>
      </dgm:t>
    </dgm:pt>
    <dgm:pt modelId="{63C25A30-8AD9-4972-B47B-C9A824613801}" type="pres">
      <dgm:prSet presAssocID="{00E373C3-3B94-4F44-8EAC-E3CD13F0F7F8}" presName="node" presStyleLbl="node1" presStyleIdx="2" presStyleCnt="5">
        <dgm:presLayoutVars>
          <dgm:bulletEnabled val="1"/>
        </dgm:presLayoutVars>
      </dgm:prSet>
      <dgm:spPr/>
      <dgm:t>
        <a:bodyPr/>
        <a:lstStyle/>
        <a:p>
          <a:endParaRPr lang="zh-CN" altLang="en-US"/>
        </a:p>
      </dgm:t>
    </dgm:pt>
    <dgm:pt modelId="{BB0F0377-95E1-43B4-8484-E29028CE393E}" type="pres">
      <dgm:prSet presAssocID="{776A2151-FF72-44BF-8D05-60FD69060ACD}" presName="parTrans" presStyleLbl="sibTrans2D1" presStyleIdx="3" presStyleCnt="5"/>
      <dgm:spPr/>
      <dgm:t>
        <a:bodyPr/>
        <a:lstStyle/>
        <a:p>
          <a:endParaRPr lang="zh-CN" altLang="en-US"/>
        </a:p>
      </dgm:t>
    </dgm:pt>
    <dgm:pt modelId="{E2C0D233-A6D1-4958-9EA4-7CF1A93D4CB3}" type="pres">
      <dgm:prSet presAssocID="{776A2151-FF72-44BF-8D05-60FD69060ACD}" presName="connectorText" presStyleLbl="sibTrans2D1" presStyleIdx="3" presStyleCnt="5"/>
      <dgm:spPr/>
      <dgm:t>
        <a:bodyPr/>
        <a:lstStyle/>
        <a:p>
          <a:endParaRPr lang="zh-CN" altLang="en-US"/>
        </a:p>
      </dgm:t>
    </dgm:pt>
    <dgm:pt modelId="{3916985E-F51F-4513-9D34-92A7AC4FEC12}" type="pres">
      <dgm:prSet presAssocID="{1F143EC8-1665-4660-A5D9-11A71FE33D92}" presName="node" presStyleLbl="node1" presStyleIdx="3" presStyleCnt="5">
        <dgm:presLayoutVars>
          <dgm:bulletEnabled val="1"/>
        </dgm:presLayoutVars>
      </dgm:prSet>
      <dgm:spPr/>
      <dgm:t>
        <a:bodyPr/>
        <a:lstStyle/>
        <a:p>
          <a:endParaRPr lang="zh-CN" altLang="en-US"/>
        </a:p>
      </dgm:t>
    </dgm:pt>
    <dgm:pt modelId="{CA3EDAB7-A186-481E-9F4A-D6DBF8C71678}" type="pres">
      <dgm:prSet presAssocID="{6BDB5049-9C5D-49F4-A536-BFCF08A7783C}" presName="parTrans" presStyleLbl="sibTrans2D1" presStyleIdx="4" presStyleCnt="5"/>
      <dgm:spPr/>
      <dgm:t>
        <a:bodyPr/>
        <a:lstStyle/>
        <a:p>
          <a:endParaRPr lang="zh-CN" altLang="en-US"/>
        </a:p>
      </dgm:t>
    </dgm:pt>
    <dgm:pt modelId="{82DD3FAD-3A93-4A9F-84A9-EDE93A15877D}" type="pres">
      <dgm:prSet presAssocID="{6BDB5049-9C5D-49F4-A536-BFCF08A7783C}" presName="connectorText" presStyleLbl="sibTrans2D1" presStyleIdx="4" presStyleCnt="5"/>
      <dgm:spPr/>
      <dgm:t>
        <a:bodyPr/>
        <a:lstStyle/>
        <a:p>
          <a:endParaRPr lang="zh-CN" altLang="en-US"/>
        </a:p>
      </dgm:t>
    </dgm:pt>
    <dgm:pt modelId="{718C6BD4-471A-4A0D-B723-0267538CF8D9}" type="pres">
      <dgm:prSet presAssocID="{5A9363EB-1F12-416A-84FA-59DE174FF857}" presName="node" presStyleLbl="node1" presStyleIdx="4" presStyleCnt="5">
        <dgm:presLayoutVars>
          <dgm:bulletEnabled val="1"/>
        </dgm:presLayoutVars>
      </dgm:prSet>
      <dgm:spPr/>
      <dgm:t>
        <a:bodyPr/>
        <a:lstStyle/>
        <a:p>
          <a:endParaRPr lang="zh-CN" altLang="en-US"/>
        </a:p>
      </dgm:t>
    </dgm:pt>
  </dgm:ptLst>
  <dgm:cxnLst>
    <dgm:cxn modelId="{2AF3CBDE-BCE6-4FF4-BC4E-A84352B8A5F1}" type="presOf" srcId="{B9DB8349-35E2-431E-B025-0E5C1EBD3176}" destId="{E40D4565-3A20-41EC-9780-3A03B9F1D187}" srcOrd="1" destOrd="0" presId="urn:microsoft.com/office/officeart/2005/8/layout/radial5"/>
    <dgm:cxn modelId="{84866D56-7A12-4465-ABDA-A7FB19129531}" type="presOf" srcId="{78FE64B5-5754-44FB-A820-7D5A11DFEF94}" destId="{5207AACD-9E83-4DFB-A891-1053BBE2787F}" srcOrd="0" destOrd="0" presId="urn:microsoft.com/office/officeart/2005/8/layout/radial5"/>
    <dgm:cxn modelId="{9CACFA98-7680-498F-B6BE-832ECC0D228B}" type="presOf" srcId="{B9DB8349-35E2-431E-B025-0E5C1EBD3176}" destId="{00F11751-62C6-4F00-B5CC-233D8C2CE13F}" srcOrd="0" destOrd="0" presId="urn:microsoft.com/office/officeart/2005/8/layout/radial5"/>
    <dgm:cxn modelId="{3D8F99D6-1E44-4B38-AE12-AE7043C01537}" type="presOf" srcId="{6BDB5049-9C5D-49F4-A536-BFCF08A7783C}" destId="{CA3EDAB7-A186-481E-9F4A-D6DBF8C71678}" srcOrd="0" destOrd="0" presId="urn:microsoft.com/office/officeart/2005/8/layout/radial5"/>
    <dgm:cxn modelId="{281D0E91-26A5-4050-A2E1-558C22823C6C}" srcId="{F6AD8F40-3D97-455A-A9D3-F8D30FB173DF}" destId="{00E373C3-3B94-4F44-8EAC-E3CD13F0F7F8}" srcOrd="2" destOrd="0" parTransId="{5F24DFC9-516F-4FB2-B218-3B8DABE87845}" sibTransId="{7C17377D-FECF-48A4-9AF6-66C00118FF56}"/>
    <dgm:cxn modelId="{19990411-AE3C-4BE4-8876-B09A06B6B53A}" type="presOf" srcId="{FBEE8CB4-BD91-45E7-BF93-D48DFC8D620C}" destId="{9D415924-3774-4CF4-BCAD-6F3F74E5C7B0}" srcOrd="0" destOrd="0" presId="urn:microsoft.com/office/officeart/2005/8/layout/radial5"/>
    <dgm:cxn modelId="{54D5C3E1-CC89-4797-B650-D17CB0A367EF}" type="presOf" srcId="{FBEE8CB4-BD91-45E7-BF93-D48DFC8D620C}" destId="{BE2FC1E7-C45D-4EF4-862F-5AE59E5B3254}" srcOrd="1" destOrd="0" presId="urn:microsoft.com/office/officeart/2005/8/layout/radial5"/>
    <dgm:cxn modelId="{F0D82294-8C09-4DFD-BACC-293970549077}" type="presOf" srcId="{6BDB5049-9C5D-49F4-A536-BFCF08A7783C}" destId="{82DD3FAD-3A93-4A9F-84A9-EDE93A15877D}" srcOrd="1" destOrd="0" presId="urn:microsoft.com/office/officeart/2005/8/layout/radial5"/>
    <dgm:cxn modelId="{A2B4D48D-31D3-4903-8AAC-A4F5AAEBDA34}" type="presOf" srcId="{00E373C3-3B94-4F44-8EAC-E3CD13F0F7F8}" destId="{63C25A30-8AD9-4972-B47B-C9A824613801}" srcOrd="0" destOrd="0" presId="urn:microsoft.com/office/officeart/2005/8/layout/radial5"/>
    <dgm:cxn modelId="{D5F285E7-C67B-40E1-A12E-BB98C6BEE40F}" type="presOf" srcId="{776A2151-FF72-44BF-8D05-60FD69060ACD}" destId="{BB0F0377-95E1-43B4-8484-E29028CE393E}" srcOrd="0" destOrd="0" presId="urn:microsoft.com/office/officeart/2005/8/layout/radial5"/>
    <dgm:cxn modelId="{5480B79F-5C2B-470E-B082-CA6DEA3A4F8E}" srcId="{F6AD8F40-3D97-455A-A9D3-F8D30FB173DF}" destId="{B1485B2E-44C2-4E07-8B25-05F3F58829D2}" srcOrd="1" destOrd="0" parTransId="{B9DB8349-35E2-431E-B025-0E5C1EBD3176}" sibTransId="{0A49599A-C8E1-4D9B-8032-8882C7730C17}"/>
    <dgm:cxn modelId="{045A74AA-F90D-4D2B-9A18-9A9F33626F86}" srcId="{78FE64B5-5754-44FB-A820-7D5A11DFEF94}" destId="{F6AD8F40-3D97-455A-A9D3-F8D30FB173DF}" srcOrd="0" destOrd="0" parTransId="{E7283343-C493-4E16-ADB4-94C56F3E3734}" sibTransId="{68C1FCB0-BC66-47D3-B974-88C691CE2F41}"/>
    <dgm:cxn modelId="{2D96C5D1-5953-446D-9838-35DC23EB27EF}" type="presOf" srcId="{C44EDDBA-8FA9-4C1B-904B-50BE14B97123}" destId="{23F481A9-71E4-43F8-8D3D-1D3E34C2559B}" srcOrd="0" destOrd="0" presId="urn:microsoft.com/office/officeart/2005/8/layout/radial5"/>
    <dgm:cxn modelId="{EB2DCBBE-DCDB-4C77-AA86-CB39F3104615}" type="presOf" srcId="{776A2151-FF72-44BF-8D05-60FD69060ACD}" destId="{E2C0D233-A6D1-4958-9EA4-7CF1A93D4CB3}" srcOrd="1" destOrd="0" presId="urn:microsoft.com/office/officeart/2005/8/layout/radial5"/>
    <dgm:cxn modelId="{E8ED5937-E4E8-440E-82E2-F1E3B49055CB}" srcId="{F6AD8F40-3D97-455A-A9D3-F8D30FB173DF}" destId="{5A9363EB-1F12-416A-84FA-59DE174FF857}" srcOrd="4" destOrd="0" parTransId="{6BDB5049-9C5D-49F4-A536-BFCF08A7783C}" sibTransId="{B430D56C-CB42-4D3B-8C56-0BE17EAFECFB}"/>
    <dgm:cxn modelId="{F0C92829-1061-463E-B183-CB0BFA10F0A0}" type="presOf" srcId="{5F24DFC9-516F-4FB2-B218-3B8DABE87845}" destId="{70D31176-4484-4CA0-AE42-CB080EEE73B3}" srcOrd="0" destOrd="0" presId="urn:microsoft.com/office/officeart/2005/8/layout/radial5"/>
    <dgm:cxn modelId="{FDDA7308-15BB-4E84-92A8-409A750FB4E7}" srcId="{F6AD8F40-3D97-455A-A9D3-F8D30FB173DF}" destId="{1F143EC8-1665-4660-A5D9-11A71FE33D92}" srcOrd="3" destOrd="0" parTransId="{776A2151-FF72-44BF-8D05-60FD69060ACD}" sibTransId="{1526E0E9-F979-41E9-AA54-FCDE35E201BD}"/>
    <dgm:cxn modelId="{31A8BBD6-707F-40ED-B9D9-A6A1015C0418}" type="presOf" srcId="{F6AD8F40-3D97-455A-A9D3-F8D30FB173DF}" destId="{6385ED2B-917B-4661-8BFB-AB3290F7BB09}" srcOrd="0" destOrd="0" presId="urn:microsoft.com/office/officeart/2005/8/layout/radial5"/>
    <dgm:cxn modelId="{9F436A8C-6995-4CBA-9117-7CBF3E884B93}" type="presOf" srcId="{5A9363EB-1F12-416A-84FA-59DE174FF857}" destId="{718C6BD4-471A-4A0D-B723-0267538CF8D9}" srcOrd="0" destOrd="0" presId="urn:microsoft.com/office/officeart/2005/8/layout/radial5"/>
    <dgm:cxn modelId="{38F7D8ED-6112-458A-A8C0-6522DC723625}" type="presOf" srcId="{5F24DFC9-516F-4FB2-B218-3B8DABE87845}" destId="{31C188F4-AF95-47AA-B609-D0510C491EA1}" srcOrd="1" destOrd="0" presId="urn:microsoft.com/office/officeart/2005/8/layout/radial5"/>
    <dgm:cxn modelId="{6FA6396F-0D92-4D02-B6AF-8BADDBA19253}" srcId="{F6AD8F40-3D97-455A-A9D3-F8D30FB173DF}" destId="{C44EDDBA-8FA9-4C1B-904B-50BE14B97123}" srcOrd="0" destOrd="0" parTransId="{FBEE8CB4-BD91-45E7-BF93-D48DFC8D620C}" sibTransId="{A3BDF2F6-B30C-45FB-91BB-4D93E0D08BA2}"/>
    <dgm:cxn modelId="{72F24C6B-C8AA-43ED-8852-E032DE556CAA}" type="presOf" srcId="{1F143EC8-1665-4660-A5D9-11A71FE33D92}" destId="{3916985E-F51F-4513-9D34-92A7AC4FEC12}" srcOrd="0" destOrd="0" presId="urn:microsoft.com/office/officeart/2005/8/layout/radial5"/>
    <dgm:cxn modelId="{969161A5-64D9-49C8-AEC5-CA56872445F1}" type="presOf" srcId="{B1485B2E-44C2-4E07-8B25-05F3F58829D2}" destId="{17330E21-41DC-4D98-A093-5CC58F0F66B7}" srcOrd="0" destOrd="0" presId="urn:microsoft.com/office/officeart/2005/8/layout/radial5"/>
    <dgm:cxn modelId="{BC5351ED-2D23-419F-9F42-D3F97AB4115D}" type="presParOf" srcId="{5207AACD-9E83-4DFB-A891-1053BBE2787F}" destId="{6385ED2B-917B-4661-8BFB-AB3290F7BB09}" srcOrd="0" destOrd="0" presId="urn:microsoft.com/office/officeart/2005/8/layout/radial5"/>
    <dgm:cxn modelId="{0299B5AC-AA8D-42CA-A46C-5DFEAD5BCB98}" type="presParOf" srcId="{5207AACD-9E83-4DFB-A891-1053BBE2787F}" destId="{9D415924-3774-4CF4-BCAD-6F3F74E5C7B0}" srcOrd="1" destOrd="0" presId="urn:microsoft.com/office/officeart/2005/8/layout/radial5"/>
    <dgm:cxn modelId="{D2BBE707-5ABD-46F7-BACC-9B06256237F0}" type="presParOf" srcId="{9D415924-3774-4CF4-BCAD-6F3F74E5C7B0}" destId="{BE2FC1E7-C45D-4EF4-862F-5AE59E5B3254}" srcOrd="0" destOrd="0" presId="urn:microsoft.com/office/officeart/2005/8/layout/radial5"/>
    <dgm:cxn modelId="{7456B278-954F-41A0-829B-136FE15A646B}" type="presParOf" srcId="{5207AACD-9E83-4DFB-A891-1053BBE2787F}" destId="{23F481A9-71E4-43F8-8D3D-1D3E34C2559B}" srcOrd="2" destOrd="0" presId="urn:microsoft.com/office/officeart/2005/8/layout/radial5"/>
    <dgm:cxn modelId="{3EBCFA76-F022-431A-95DB-6AAEF0B586E1}" type="presParOf" srcId="{5207AACD-9E83-4DFB-A891-1053BBE2787F}" destId="{00F11751-62C6-4F00-B5CC-233D8C2CE13F}" srcOrd="3" destOrd="0" presId="urn:microsoft.com/office/officeart/2005/8/layout/radial5"/>
    <dgm:cxn modelId="{E1A922D7-9996-4FB6-A171-1F6D15DA272A}" type="presParOf" srcId="{00F11751-62C6-4F00-B5CC-233D8C2CE13F}" destId="{E40D4565-3A20-41EC-9780-3A03B9F1D187}" srcOrd="0" destOrd="0" presId="urn:microsoft.com/office/officeart/2005/8/layout/radial5"/>
    <dgm:cxn modelId="{77ABDBAA-1307-49F9-909E-EDBE45510AEB}" type="presParOf" srcId="{5207AACD-9E83-4DFB-A891-1053BBE2787F}" destId="{17330E21-41DC-4D98-A093-5CC58F0F66B7}" srcOrd="4" destOrd="0" presId="urn:microsoft.com/office/officeart/2005/8/layout/radial5"/>
    <dgm:cxn modelId="{607BE8B1-F84E-492D-BA48-B1F0AE6259C6}" type="presParOf" srcId="{5207AACD-9E83-4DFB-A891-1053BBE2787F}" destId="{70D31176-4484-4CA0-AE42-CB080EEE73B3}" srcOrd="5" destOrd="0" presId="urn:microsoft.com/office/officeart/2005/8/layout/radial5"/>
    <dgm:cxn modelId="{871F947F-4D4C-4F20-AA26-FD7CE55374A8}" type="presParOf" srcId="{70D31176-4484-4CA0-AE42-CB080EEE73B3}" destId="{31C188F4-AF95-47AA-B609-D0510C491EA1}" srcOrd="0" destOrd="0" presId="urn:microsoft.com/office/officeart/2005/8/layout/radial5"/>
    <dgm:cxn modelId="{77111140-B4AC-43AB-8BB3-0EA22EBECF8F}" type="presParOf" srcId="{5207AACD-9E83-4DFB-A891-1053BBE2787F}" destId="{63C25A30-8AD9-4972-B47B-C9A824613801}" srcOrd="6" destOrd="0" presId="urn:microsoft.com/office/officeart/2005/8/layout/radial5"/>
    <dgm:cxn modelId="{9FDEEABF-DEB9-427B-B8AE-590060F287C6}" type="presParOf" srcId="{5207AACD-9E83-4DFB-A891-1053BBE2787F}" destId="{BB0F0377-95E1-43B4-8484-E29028CE393E}" srcOrd="7" destOrd="0" presId="urn:microsoft.com/office/officeart/2005/8/layout/radial5"/>
    <dgm:cxn modelId="{AFD658DE-90B6-4B0F-BE76-9D9D629AE615}" type="presParOf" srcId="{BB0F0377-95E1-43B4-8484-E29028CE393E}" destId="{E2C0D233-A6D1-4958-9EA4-7CF1A93D4CB3}" srcOrd="0" destOrd="0" presId="urn:microsoft.com/office/officeart/2005/8/layout/radial5"/>
    <dgm:cxn modelId="{5EA15E22-494A-4F82-9927-40B9B31455D1}" type="presParOf" srcId="{5207AACD-9E83-4DFB-A891-1053BBE2787F}" destId="{3916985E-F51F-4513-9D34-92A7AC4FEC12}" srcOrd="8" destOrd="0" presId="urn:microsoft.com/office/officeart/2005/8/layout/radial5"/>
    <dgm:cxn modelId="{0FD0AC89-E791-4E0C-A8E0-F68F33EA1F80}" type="presParOf" srcId="{5207AACD-9E83-4DFB-A891-1053BBE2787F}" destId="{CA3EDAB7-A186-481E-9F4A-D6DBF8C71678}" srcOrd="9" destOrd="0" presId="urn:microsoft.com/office/officeart/2005/8/layout/radial5"/>
    <dgm:cxn modelId="{094ED3E5-610D-4D0C-9C1D-017B6F5760CE}" type="presParOf" srcId="{CA3EDAB7-A186-481E-9F4A-D6DBF8C71678}" destId="{82DD3FAD-3A93-4A9F-84A9-EDE93A15877D}" srcOrd="0" destOrd="0" presId="urn:microsoft.com/office/officeart/2005/8/layout/radial5"/>
    <dgm:cxn modelId="{F25E8D13-59AE-4359-A315-19E6DB626888}" type="presParOf" srcId="{5207AACD-9E83-4DFB-A891-1053BBE2787F}" destId="{718C6BD4-471A-4A0D-B723-0267538CF8D9}" srcOrd="10" destOrd="0" presId="urn:microsoft.com/office/officeart/2005/8/layout/radial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A7E861B-2C57-4540-A5DF-C88A1030F19E}" type="doc">
      <dgm:prSet loTypeId="urn:microsoft.com/office/officeart/2005/8/layout/process5" loCatId="process" qsTypeId="urn:microsoft.com/office/officeart/2005/8/quickstyle/3d6" qsCatId="3D" csTypeId="urn:microsoft.com/office/officeart/2005/8/colors/colorful1#5" csCatId="colorful" phldr="1"/>
      <dgm:spPr/>
      <dgm:t>
        <a:bodyPr/>
        <a:lstStyle/>
        <a:p>
          <a:endParaRPr lang="zh-CN" altLang="en-US"/>
        </a:p>
      </dgm:t>
    </dgm:pt>
    <dgm:pt modelId="{61D69C9A-CBAD-4A28-8AFA-557AE07EE9EB}">
      <dgm:prSet phldrT="[文本]" custT="1"/>
      <dgm:spPr>
        <a:solidFill>
          <a:srgbClr val="FF9933"/>
        </a:solidFill>
      </dgm:spPr>
      <dgm:t>
        <a:bodyPr/>
        <a:lstStyle/>
        <a:p>
          <a:r>
            <a:rPr lang="zh-CN" altLang="en-US" sz="2400" b="1"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基础设施</a:t>
          </a:r>
        </a:p>
      </dgm:t>
    </dgm:pt>
    <dgm:pt modelId="{304E5780-6E9F-467A-B9F7-2FB481A9F642}" type="parTrans" cxnId="{884B89F2-695A-47BD-B748-267F242E23E3}">
      <dgm:prSet/>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85B66D54-F726-46B8-97E5-25EF1EE5AF22}" type="sibTrans" cxnId="{884B89F2-695A-47BD-B748-267F242E23E3}">
      <dgm:prSet custT="1"/>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1856A5D5-A380-4954-A06F-7B09F1526BEA}">
      <dgm:prSet phldrT="[文本]" custT="1"/>
      <dgm:spPr>
        <a:solidFill>
          <a:schemeClr val="bg1">
            <a:lumMod val="75000"/>
          </a:schemeClr>
        </a:solidFill>
      </dgm:spPr>
      <dgm:t>
        <a:bodyPr/>
        <a:lstStyle/>
        <a:p>
          <a:r>
            <a:rPr lang="zh-CN" altLang="en-US" sz="2400" b="1"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数据治理</a:t>
          </a:r>
          <a:endParaRPr lang="zh-CN" altLang="en-US" sz="2400" b="1"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BECB86D8-E09C-4750-A9BE-037F770D7E36}" type="parTrans" cxnId="{8FD38E52-F369-4F9D-88D6-11AF6D5D3CE4}">
      <dgm:prSet/>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DFF80F57-B73B-4322-851F-05EFCD4F69E5}" type="sibTrans" cxnId="{8FD38E52-F369-4F9D-88D6-11AF6D5D3CE4}">
      <dgm:prSet custT="1"/>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AAD6CE99-7F88-4B3B-86D8-BE2ABE6FAFD8}">
      <dgm:prSet phldrT="[文本]" custT="1"/>
      <dgm:spPr>
        <a:solidFill>
          <a:srgbClr val="FFFF00"/>
        </a:solidFill>
        <a:ln>
          <a:solidFill>
            <a:srgbClr val="FFFF00"/>
          </a:solidFill>
        </a:ln>
      </dgm:spPr>
      <dgm:t>
        <a:bodyPr/>
        <a:lstStyle/>
        <a:p>
          <a:r>
            <a:rPr lang="zh-CN" altLang="en-US" sz="2400" b="1"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管理与服务信息化</a:t>
          </a:r>
          <a:endParaRPr lang="zh-CN" altLang="en-US" sz="2400" b="1"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B5E71DA8-56BD-42E4-BE06-B288E447623B}" type="parTrans" cxnId="{B070D3E4-6C73-40BF-9934-2463B26FFF73}">
      <dgm:prSet/>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E0C426FF-0572-4C89-8227-FD039E695185}" type="sibTrans" cxnId="{B070D3E4-6C73-40BF-9934-2463B26FFF73}">
      <dgm:prSet custT="1"/>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58A1FE77-ED53-43C9-A978-35EFF81395D0}">
      <dgm:prSet phldrT="[文本]" custT="1"/>
      <dgm:spPr>
        <a:solidFill>
          <a:srgbClr val="0066FF"/>
        </a:solidFill>
      </dgm:spPr>
      <dgm:t>
        <a:bodyPr/>
        <a:lstStyle/>
        <a:p>
          <a:r>
            <a:rPr lang="zh-CN" altLang="en-US" sz="2400" b="1"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人才培养信息化</a:t>
          </a:r>
          <a:endParaRPr lang="zh-CN" altLang="en-US" sz="2400" b="1"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91893816-995E-444A-A4F2-4819A56EDDA7}" type="parTrans" cxnId="{4BA805F4-8CB7-4283-902A-91C857468FDB}">
      <dgm:prSet/>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4CB1AC5F-8B19-46C0-B197-EDC50EBF2AA0}" type="sibTrans" cxnId="{4BA805F4-8CB7-4283-902A-91C857468FDB}">
      <dgm:prSet custT="1"/>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8EECB006-E5F4-4DC8-A54B-0D24CF5600CA}">
      <dgm:prSet phldrT="[文本]" custT="1"/>
      <dgm:spPr>
        <a:solidFill>
          <a:srgbClr val="FFFF00"/>
        </a:solidFill>
      </dgm:spPr>
      <dgm:t>
        <a:bodyPr/>
        <a:lstStyle/>
        <a:p>
          <a:r>
            <a:rPr lang="zh-CN" altLang="en-US" sz="2400" b="1"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科学研究信息化</a:t>
          </a:r>
          <a:endParaRPr lang="zh-CN" altLang="en-US" sz="2400" b="1"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12A33754-A9BD-4AF4-8F95-F305B846FF1B}" type="parTrans" cxnId="{04363FAF-E001-4F51-9633-8429CC608E80}">
      <dgm:prSet/>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3FDA8E2A-C4B0-4462-84CB-A0A511881110}" type="sibTrans" cxnId="{04363FAF-E001-4F51-9633-8429CC608E80}">
      <dgm:prSet custT="1"/>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93E4F5D9-624E-496F-AD3F-A8F650C598AD}">
      <dgm:prSet phldrT="[文本]" custT="1"/>
      <dgm:spPr>
        <a:solidFill>
          <a:schemeClr val="bg1">
            <a:lumMod val="75000"/>
          </a:schemeClr>
        </a:solidFill>
      </dgm:spPr>
      <dgm:t>
        <a:bodyPr/>
        <a:lstStyle/>
        <a:p>
          <a:r>
            <a:rPr lang="zh-CN" altLang="en-US" sz="2400" b="1"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社会服务信息化</a:t>
          </a:r>
          <a:endParaRPr lang="zh-CN" altLang="en-US" sz="2400" b="1"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A79EDE09-CF74-4679-ADBA-6D3CB8CAF875}" type="parTrans" cxnId="{AB88F407-5AA3-443A-93DF-5E8E8A650A24}">
      <dgm:prSet/>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629EEF7A-A7DF-4E21-B657-EB1F1C942849}" type="sibTrans" cxnId="{AB88F407-5AA3-443A-93DF-5E8E8A650A24}">
      <dgm:prSet custT="1"/>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04C02F9F-B22F-4038-9A86-774A37302F9D}">
      <dgm:prSet phldrT="[文本]" custT="1"/>
      <dgm:spPr>
        <a:solidFill>
          <a:srgbClr val="FF9933"/>
        </a:solidFill>
      </dgm:spPr>
      <dgm:t>
        <a:bodyPr/>
        <a:lstStyle/>
        <a:p>
          <a:r>
            <a:rPr lang="zh-CN" altLang="en-US" sz="2400" b="1"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文化传承信息化</a:t>
          </a:r>
          <a:endParaRPr lang="zh-CN" altLang="en-US" sz="2400" b="1"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C6840F9C-099A-4FF9-BFBE-33E0AFCB9AAC}" type="parTrans" cxnId="{CD8B8956-C33B-4C4E-BDFA-D4D2C90E2E99}">
      <dgm:prSet/>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998AE892-C273-4E43-98A0-180A3525EA30}" type="sibTrans" cxnId="{CD8B8956-C33B-4C4E-BDFA-D4D2C90E2E99}">
      <dgm:prSet custT="1"/>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50DBECE9-EA20-459F-A120-278452FE0EB0}">
      <dgm:prSet phldrT="[文本]" custT="1"/>
      <dgm:spPr>
        <a:solidFill>
          <a:srgbClr val="00B050"/>
        </a:solidFill>
      </dgm:spPr>
      <dgm:t>
        <a:bodyPr/>
        <a:lstStyle/>
        <a:p>
          <a:r>
            <a:rPr lang="zh-CN" altLang="en-US" sz="2400" b="1"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国际办学信息化</a:t>
          </a:r>
          <a:endParaRPr lang="zh-CN" altLang="en-US" sz="2400" b="1"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8F321389-71C3-4D4A-A6AB-078ECE6F0B08}" type="parTrans" cxnId="{5B5F4993-9B36-4856-B601-586F90F9B52F}">
      <dgm:prSet/>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4BAB62E9-9A39-4ABD-936B-173A204D8F3D}" type="sibTrans" cxnId="{5B5F4993-9B36-4856-B601-586F90F9B52F}">
      <dgm:prSet custT="1"/>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60C8E7E7-13E4-489F-B79F-F4C8664CC233}">
      <dgm:prSet phldrT="[文本]" custT="1"/>
      <dgm:spPr>
        <a:solidFill>
          <a:srgbClr val="0066FF"/>
        </a:solidFill>
      </dgm:spPr>
      <dgm:t>
        <a:bodyPr/>
        <a:lstStyle/>
        <a:p>
          <a:r>
            <a:rPr lang="zh-CN" altLang="en-US" sz="2400" b="1"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后勤保障信息化</a:t>
          </a:r>
          <a:endParaRPr lang="zh-CN" altLang="en-US" sz="2400" b="1"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3D95D85F-9BDB-4994-8541-1B5D05255F4B}" type="parTrans" cxnId="{851666D2-A5ED-44BA-B4FE-15CF5E0F2B2E}">
      <dgm:prSet/>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F11489AC-CD72-4A17-93E3-319A99C49670}" type="sibTrans" cxnId="{851666D2-A5ED-44BA-B4FE-15CF5E0F2B2E}">
      <dgm:prSet custT="1"/>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071598E5-1CBF-4E76-B259-07A685D8F7E2}">
      <dgm:prSet phldrT="[文本]" custT="1"/>
      <dgm:spPr>
        <a:solidFill>
          <a:srgbClr val="00B050"/>
        </a:solidFill>
      </dgm:spPr>
      <dgm:t>
        <a:bodyPr/>
        <a:lstStyle/>
        <a:p>
          <a:r>
            <a:rPr lang="zh-CN" altLang="en-US" sz="2400" b="1"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网络与信息安全</a:t>
          </a:r>
          <a:endParaRPr lang="zh-CN" altLang="en-US" sz="2400" b="1"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D684D37F-63A7-4E3D-B15E-5698F423DEF8}" type="parTrans" cxnId="{4029BE79-5BB8-4558-AD28-1B9FECB30148}">
      <dgm:prSet/>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DDEF93E9-6ABB-4BFB-BED8-85836882BBCF}" type="sibTrans" cxnId="{4029BE79-5BB8-4558-AD28-1B9FECB30148}">
      <dgm:prSet/>
      <dgm:spPr/>
      <dgm:t>
        <a:bodyPr/>
        <a:lstStyle/>
        <a:p>
          <a:endParaRPr lang="zh-CN" altLang="en-US" sz="2400" b="1"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gm:t>
    </dgm:pt>
    <dgm:pt modelId="{4A3CBD04-C281-4AFD-95FC-0D24B1BF592D}" type="pres">
      <dgm:prSet presAssocID="{2A7E861B-2C57-4540-A5DF-C88A1030F19E}" presName="diagram" presStyleCnt="0">
        <dgm:presLayoutVars>
          <dgm:dir/>
          <dgm:resizeHandles val="exact"/>
        </dgm:presLayoutVars>
      </dgm:prSet>
      <dgm:spPr/>
      <dgm:t>
        <a:bodyPr/>
        <a:lstStyle/>
        <a:p>
          <a:endParaRPr lang="zh-CN" altLang="en-US"/>
        </a:p>
      </dgm:t>
    </dgm:pt>
    <dgm:pt modelId="{C0AE4633-FA1D-43F5-8684-11DB3CC7883F}" type="pres">
      <dgm:prSet presAssocID="{61D69C9A-CBAD-4A28-8AFA-557AE07EE9EB}" presName="node" presStyleLbl="node1" presStyleIdx="0" presStyleCnt="10">
        <dgm:presLayoutVars>
          <dgm:bulletEnabled val="1"/>
        </dgm:presLayoutVars>
      </dgm:prSet>
      <dgm:spPr/>
      <dgm:t>
        <a:bodyPr/>
        <a:lstStyle/>
        <a:p>
          <a:endParaRPr lang="zh-CN" altLang="en-US"/>
        </a:p>
      </dgm:t>
    </dgm:pt>
    <dgm:pt modelId="{86F0F6E8-2C11-4DC9-BFDD-19C6A063EE9D}" type="pres">
      <dgm:prSet presAssocID="{85B66D54-F726-46B8-97E5-25EF1EE5AF22}" presName="sibTrans" presStyleLbl="sibTrans2D1" presStyleIdx="0" presStyleCnt="9"/>
      <dgm:spPr/>
      <dgm:t>
        <a:bodyPr/>
        <a:lstStyle/>
        <a:p>
          <a:endParaRPr lang="zh-CN" altLang="en-US"/>
        </a:p>
      </dgm:t>
    </dgm:pt>
    <dgm:pt modelId="{1C76B666-4E4D-46DD-8E8F-47D1C57849C8}" type="pres">
      <dgm:prSet presAssocID="{85B66D54-F726-46B8-97E5-25EF1EE5AF22}" presName="connectorText" presStyleLbl="sibTrans2D1" presStyleIdx="0" presStyleCnt="9"/>
      <dgm:spPr/>
      <dgm:t>
        <a:bodyPr/>
        <a:lstStyle/>
        <a:p>
          <a:endParaRPr lang="zh-CN" altLang="en-US"/>
        </a:p>
      </dgm:t>
    </dgm:pt>
    <dgm:pt modelId="{3C462462-A00C-43B2-BE1F-06FC7E3D999B}" type="pres">
      <dgm:prSet presAssocID="{1856A5D5-A380-4954-A06F-7B09F1526BEA}" presName="node" presStyleLbl="node1" presStyleIdx="1" presStyleCnt="10">
        <dgm:presLayoutVars>
          <dgm:bulletEnabled val="1"/>
        </dgm:presLayoutVars>
      </dgm:prSet>
      <dgm:spPr/>
      <dgm:t>
        <a:bodyPr/>
        <a:lstStyle/>
        <a:p>
          <a:endParaRPr lang="zh-CN" altLang="en-US"/>
        </a:p>
      </dgm:t>
    </dgm:pt>
    <dgm:pt modelId="{4A39AAFD-97C0-42DB-9FCC-E7AD42150F90}" type="pres">
      <dgm:prSet presAssocID="{DFF80F57-B73B-4322-851F-05EFCD4F69E5}" presName="sibTrans" presStyleLbl="sibTrans2D1" presStyleIdx="1" presStyleCnt="9"/>
      <dgm:spPr/>
      <dgm:t>
        <a:bodyPr/>
        <a:lstStyle/>
        <a:p>
          <a:endParaRPr lang="zh-CN" altLang="en-US"/>
        </a:p>
      </dgm:t>
    </dgm:pt>
    <dgm:pt modelId="{E5CD6CDC-0259-44A3-B407-A30DA3FAD294}" type="pres">
      <dgm:prSet presAssocID="{DFF80F57-B73B-4322-851F-05EFCD4F69E5}" presName="connectorText" presStyleLbl="sibTrans2D1" presStyleIdx="1" presStyleCnt="9"/>
      <dgm:spPr/>
      <dgm:t>
        <a:bodyPr/>
        <a:lstStyle/>
        <a:p>
          <a:endParaRPr lang="zh-CN" altLang="en-US"/>
        </a:p>
      </dgm:t>
    </dgm:pt>
    <dgm:pt modelId="{CC7DC4C5-9287-4970-9AA5-A96671078054}" type="pres">
      <dgm:prSet presAssocID="{AAD6CE99-7F88-4B3B-86D8-BE2ABE6FAFD8}" presName="node" presStyleLbl="node1" presStyleIdx="2" presStyleCnt="10">
        <dgm:presLayoutVars>
          <dgm:bulletEnabled val="1"/>
        </dgm:presLayoutVars>
      </dgm:prSet>
      <dgm:spPr/>
      <dgm:t>
        <a:bodyPr/>
        <a:lstStyle/>
        <a:p>
          <a:endParaRPr lang="zh-CN" altLang="en-US"/>
        </a:p>
      </dgm:t>
    </dgm:pt>
    <dgm:pt modelId="{5DC0BB9A-77B0-4004-9BF3-42AC15D08D5B}" type="pres">
      <dgm:prSet presAssocID="{E0C426FF-0572-4C89-8227-FD039E695185}" presName="sibTrans" presStyleLbl="sibTrans2D1" presStyleIdx="2" presStyleCnt="9"/>
      <dgm:spPr/>
      <dgm:t>
        <a:bodyPr/>
        <a:lstStyle/>
        <a:p>
          <a:endParaRPr lang="zh-CN" altLang="en-US"/>
        </a:p>
      </dgm:t>
    </dgm:pt>
    <dgm:pt modelId="{8BF2D1FD-17F5-418C-888D-6A253C73D213}" type="pres">
      <dgm:prSet presAssocID="{E0C426FF-0572-4C89-8227-FD039E695185}" presName="connectorText" presStyleLbl="sibTrans2D1" presStyleIdx="2" presStyleCnt="9"/>
      <dgm:spPr/>
      <dgm:t>
        <a:bodyPr/>
        <a:lstStyle/>
        <a:p>
          <a:endParaRPr lang="zh-CN" altLang="en-US"/>
        </a:p>
      </dgm:t>
    </dgm:pt>
    <dgm:pt modelId="{02139C4D-142B-4C32-8DFB-82BAB89221F0}" type="pres">
      <dgm:prSet presAssocID="{58A1FE77-ED53-43C9-A978-35EFF81395D0}" presName="node" presStyleLbl="node1" presStyleIdx="3" presStyleCnt="10">
        <dgm:presLayoutVars>
          <dgm:bulletEnabled val="1"/>
        </dgm:presLayoutVars>
      </dgm:prSet>
      <dgm:spPr/>
      <dgm:t>
        <a:bodyPr/>
        <a:lstStyle/>
        <a:p>
          <a:endParaRPr lang="zh-CN" altLang="en-US"/>
        </a:p>
      </dgm:t>
    </dgm:pt>
    <dgm:pt modelId="{1BE20780-14EE-4D93-8861-338F5C4D462B}" type="pres">
      <dgm:prSet presAssocID="{4CB1AC5F-8B19-46C0-B197-EDC50EBF2AA0}" presName="sibTrans" presStyleLbl="sibTrans2D1" presStyleIdx="3" presStyleCnt="9"/>
      <dgm:spPr/>
      <dgm:t>
        <a:bodyPr/>
        <a:lstStyle/>
        <a:p>
          <a:endParaRPr lang="zh-CN" altLang="en-US"/>
        </a:p>
      </dgm:t>
    </dgm:pt>
    <dgm:pt modelId="{A82E2296-D7B8-4C0B-A2B9-CF3699C7B578}" type="pres">
      <dgm:prSet presAssocID="{4CB1AC5F-8B19-46C0-B197-EDC50EBF2AA0}" presName="connectorText" presStyleLbl="sibTrans2D1" presStyleIdx="3" presStyleCnt="9"/>
      <dgm:spPr/>
      <dgm:t>
        <a:bodyPr/>
        <a:lstStyle/>
        <a:p>
          <a:endParaRPr lang="zh-CN" altLang="en-US"/>
        </a:p>
      </dgm:t>
    </dgm:pt>
    <dgm:pt modelId="{B4C06FD2-54F8-4B71-BFD8-740B080AFE20}" type="pres">
      <dgm:prSet presAssocID="{8EECB006-E5F4-4DC8-A54B-0D24CF5600CA}" presName="node" presStyleLbl="node1" presStyleIdx="4" presStyleCnt="10">
        <dgm:presLayoutVars>
          <dgm:bulletEnabled val="1"/>
        </dgm:presLayoutVars>
      </dgm:prSet>
      <dgm:spPr/>
      <dgm:t>
        <a:bodyPr/>
        <a:lstStyle/>
        <a:p>
          <a:endParaRPr lang="zh-CN" altLang="en-US"/>
        </a:p>
      </dgm:t>
    </dgm:pt>
    <dgm:pt modelId="{8AF43609-A5E8-4887-934E-7CFFF0A38D25}" type="pres">
      <dgm:prSet presAssocID="{3FDA8E2A-C4B0-4462-84CB-A0A511881110}" presName="sibTrans" presStyleLbl="sibTrans2D1" presStyleIdx="4" presStyleCnt="9"/>
      <dgm:spPr/>
      <dgm:t>
        <a:bodyPr/>
        <a:lstStyle/>
        <a:p>
          <a:endParaRPr lang="zh-CN" altLang="en-US"/>
        </a:p>
      </dgm:t>
    </dgm:pt>
    <dgm:pt modelId="{B3807067-DA98-44A3-83F1-36E1EC4CCE59}" type="pres">
      <dgm:prSet presAssocID="{3FDA8E2A-C4B0-4462-84CB-A0A511881110}" presName="connectorText" presStyleLbl="sibTrans2D1" presStyleIdx="4" presStyleCnt="9"/>
      <dgm:spPr/>
      <dgm:t>
        <a:bodyPr/>
        <a:lstStyle/>
        <a:p>
          <a:endParaRPr lang="zh-CN" altLang="en-US"/>
        </a:p>
      </dgm:t>
    </dgm:pt>
    <dgm:pt modelId="{C1155FF1-08B8-435C-BF5F-CFA1A16BE7E6}" type="pres">
      <dgm:prSet presAssocID="{93E4F5D9-624E-496F-AD3F-A8F650C598AD}" presName="node" presStyleLbl="node1" presStyleIdx="5" presStyleCnt="10">
        <dgm:presLayoutVars>
          <dgm:bulletEnabled val="1"/>
        </dgm:presLayoutVars>
      </dgm:prSet>
      <dgm:spPr/>
      <dgm:t>
        <a:bodyPr/>
        <a:lstStyle/>
        <a:p>
          <a:endParaRPr lang="zh-CN" altLang="en-US"/>
        </a:p>
      </dgm:t>
    </dgm:pt>
    <dgm:pt modelId="{9DA5547A-185C-4426-B8DE-88E49694ADFC}" type="pres">
      <dgm:prSet presAssocID="{629EEF7A-A7DF-4E21-B657-EB1F1C942849}" presName="sibTrans" presStyleLbl="sibTrans2D1" presStyleIdx="5" presStyleCnt="9"/>
      <dgm:spPr/>
      <dgm:t>
        <a:bodyPr/>
        <a:lstStyle/>
        <a:p>
          <a:endParaRPr lang="zh-CN" altLang="en-US"/>
        </a:p>
      </dgm:t>
    </dgm:pt>
    <dgm:pt modelId="{2C6E9A82-8428-46F4-92A1-A0C3C501818C}" type="pres">
      <dgm:prSet presAssocID="{629EEF7A-A7DF-4E21-B657-EB1F1C942849}" presName="connectorText" presStyleLbl="sibTrans2D1" presStyleIdx="5" presStyleCnt="9"/>
      <dgm:spPr/>
      <dgm:t>
        <a:bodyPr/>
        <a:lstStyle/>
        <a:p>
          <a:endParaRPr lang="zh-CN" altLang="en-US"/>
        </a:p>
      </dgm:t>
    </dgm:pt>
    <dgm:pt modelId="{B8EE73AD-A284-496A-8595-D1E4B45AC145}" type="pres">
      <dgm:prSet presAssocID="{04C02F9F-B22F-4038-9A86-774A37302F9D}" presName="node" presStyleLbl="node1" presStyleIdx="6" presStyleCnt="10">
        <dgm:presLayoutVars>
          <dgm:bulletEnabled val="1"/>
        </dgm:presLayoutVars>
      </dgm:prSet>
      <dgm:spPr/>
      <dgm:t>
        <a:bodyPr/>
        <a:lstStyle/>
        <a:p>
          <a:endParaRPr lang="zh-CN" altLang="en-US"/>
        </a:p>
      </dgm:t>
    </dgm:pt>
    <dgm:pt modelId="{739C46C0-3DE9-49AA-99AF-1020FDB8906A}" type="pres">
      <dgm:prSet presAssocID="{998AE892-C273-4E43-98A0-180A3525EA30}" presName="sibTrans" presStyleLbl="sibTrans2D1" presStyleIdx="6" presStyleCnt="9"/>
      <dgm:spPr/>
      <dgm:t>
        <a:bodyPr/>
        <a:lstStyle/>
        <a:p>
          <a:endParaRPr lang="zh-CN" altLang="en-US"/>
        </a:p>
      </dgm:t>
    </dgm:pt>
    <dgm:pt modelId="{7B29B9A8-C92C-4971-BB9F-30B3138DF212}" type="pres">
      <dgm:prSet presAssocID="{998AE892-C273-4E43-98A0-180A3525EA30}" presName="connectorText" presStyleLbl="sibTrans2D1" presStyleIdx="6" presStyleCnt="9"/>
      <dgm:spPr/>
      <dgm:t>
        <a:bodyPr/>
        <a:lstStyle/>
        <a:p>
          <a:endParaRPr lang="zh-CN" altLang="en-US"/>
        </a:p>
      </dgm:t>
    </dgm:pt>
    <dgm:pt modelId="{44504A13-3A86-484A-B0E1-432354E9B0C5}" type="pres">
      <dgm:prSet presAssocID="{50DBECE9-EA20-459F-A120-278452FE0EB0}" presName="node" presStyleLbl="node1" presStyleIdx="7" presStyleCnt="10">
        <dgm:presLayoutVars>
          <dgm:bulletEnabled val="1"/>
        </dgm:presLayoutVars>
      </dgm:prSet>
      <dgm:spPr/>
      <dgm:t>
        <a:bodyPr/>
        <a:lstStyle/>
        <a:p>
          <a:endParaRPr lang="zh-CN" altLang="en-US"/>
        </a:p>
      </dgm:t>
    </dgm:pt>
    <dgm:pt modelId="{84B71D8C-8E8A-4B60-94C5-8B360274E67E}" type="pres">
      <dgm:prSet presAssocID="{4BAB62E9-9A39-4ABD-936B-173A204D8F3D}" presName="sibTrans" presStyleLbl="sibTrans2D1" presStyleIdx="7" presStyleCnt="9"/>
      <dgm:spPr/>
      <dgm:t>
        <a:bodyPr/>
        <a:lstStyle/>
        <a:p>
          <a:endParaRPr lang="zh-CN" altLang="en-US"/>
        </a:p>
      </dgm:t>
    </dgm:pt>
    <dgm:pt modelId="{A0B71BE7-DE0F-436D-8029-FB902E6ABCC9}" type="pres">
      <dgm:prSet presAssocID="{4BAB62E9-9A39-4ABD-936B-173A204D8F3D}" presName="connectorText" presStyleLbl="sibTrans2D1" presStyleIdx="7" presStyleCnt="9"/>
      <dgm:spPr/>
      <dgm:t>
        <a:bodyPr/>
        <a:lstStyle/>
        <a:p>
          <a:endParaRPr lang="zh-CN" altLang="en-US"/>
        </a:p>
      </dgm:t>
    </dgm:pt>
    <dgm:pt modelId="{4BB0F2C0-B8F1-4113-A63F-2ACC976BEC1E}" type="pres">
      <dgm:prSet presAssocID="{60C8E7E7-13E4-489F-B79F-F4C8664CC233}" presName="node" presStyleLbl="node1" presStyleIdx="8" presStyleCnt="10">
        <dgm:presLayoutVars>
          <dgm:bulletEnabled val="1"/>
        </dgm:presLayoutVars>
      </dgm:prSet>
      <dgm:spPr/>
      <dgm:t>
        <a:bodyPr/>
        <a:lstStyle/>
        <a:p>
          <a:endParaRPr lang="zh-CN" altLang="en-US"/>
        </a:p>
      </dgm:t>
    </dgm:pt>
    <dgm:pt modelId="{13A5769F-D726-4BAE-A696-A0D25D43EFFF}" type="pres">
      <dgm:prSet presAssocID="{F11489AC-CD72-4A17-93E3-319A99C49670}" presName="sibTrans" presStyleLbl="sibTrans2D1" presStyleIdx="8" presStyleCnt="9"/>
      <dgm:spPr/>
      <dgm:t>
        <a:bodyPr/>
        <a:lstStyle/>
        <a:p>
          <a:endParaRPr lang="zh-CN" altLang="en-US"/>
        </a:p>
      </dgm:t>
    </dgm:pt>
    <dgm:pt modelId="{D009CC09-B8EA-43EE-A08A-D5B997D70015}" type="pres">
      <dgm:prSet presAssocID="{F11489AC-CD72-4A17-93E3-319A99C49670}" presName="connectorText" presStyleLbl="sibTrans2D1" presStyleIdx="8" presStyleCnt="9"/>
      <dgm:spPr/>
      <dgm:t>
        <a:bodyPr/>
        <a:lstStyle/>
        <a:p>
          <a:endParaRPr lang="zh-CN" altLang="en-US"/>
        </a:p>
      </dgm:t>
    </dgm:pt>
    <dgm:pt modelId="{4E902632-BA6E-4333-BF04-5B3D0A7DEAD0}" type="pres">
      <dgm:prSet presAssocID="{071598E5-1CBF-4E76-B259-07A685D8F7E2}" presName="node" presStyleLbl="node1" presStyleIdx="9" presStyleCnt="10">
        <dgm:presLayoutVars>
          <dgm:bulletEnabled val="1"/>
        </dgm:presLayoutVars>
      </dgm:prSet>
      <dgm:spPr/>
      <dgm:t>
        <a:bodyPr/>
        <a:lstStyle/>
        <a:p>
          <a:endParaRPr lang="zh-CN" altLang="en-US"/>
        </a:p>
      </dgm:t>
    </dgm:pt>
  </dgm:ptLst>
  <dgm:cxnLst>
    <dgm:cxn modelId="{EE8842E0-A591-4257-BBE0-65B1053D5834}" type="presOf" srcId="{85B66D54-F726-46B8-97E5-25EF1EE5AF22}" destId="{86F0F6E8-2C11-4DC9-BFDD-19C6A063EE9D}" srcOrd="0" destOrd="0" presId="urn:microsoft.com/office/officeart/2005/8/layout/process5"/>
    <dgm:cxn modelId="{EF6DDDA8-8213-487E-BE2F-3EA3AF3C8CA2}" type="presOf" srcId="{F11489AC-CD72-4A17-93E3-319A99C49670}" destId="{13A5769F-D726-4BAE-A696-A0D25D43EFFF}" srcOrd="0" destOrd="0" presId="urn:microsoft.com/office/officeart/2005/8/layout/process5"/>
    <dgm:cxn modelId="{8FD38E52-F369-4F9D-88D6-11AF6D5D3CE4}" srcId="{2A7E861B-2C57-4540-A5DF-C88A1030F19E}" destId="{1856A5D5-A380-4954-A06F-7B09F1526BEA}" srcOrd="1" destOrd="0" parTransId="{BECB86D8-E09C-4750-A9BE-037F770D7E36}" sibTransId="{DFF80F57-B73B-4322-851F-05EFCD4F69E5}"/>
    <dgm:cxn modelId="{1FC40CEF-833E-4FDF-8E1F-462DE8265B53}" type="presOf" srcId="{85B66D54-F726-46B8-97E5-25EF1EE5AF22}" destId="{1C76B666-4E4D-46DD-8E8F-47D1C57849C8}" srcOrd="1" destOrd="0" presId="urn:microsoft.com/office/officeart/2005/8/layout/process5"/>
    <dgm:cxn modelId="{851666D2-A5ED-44BA-B4FE-15CF5E0F2B2E}" srcId="{2A7E861B-2C57-4540-A5DF-C88A1030F19E}" destId="{60C8E7E7-13E4-489F-B79F-F4C8664CC233}" srcOrd="8" destOrd="0" parTransId="{3D95D85F-9BDB-4994-8541-1B5D05255F4B}" sibTransId="{F11489AC-CD72-4A17-93E3-319A99C49670}"/>
    <dgm:cxn modelId="{89B6EB16-D34F-4E33-AE20-48989D791A4D}" type="presOf" srcId="{629EEF7A-A7DF-4E21-B657-EB1F1C942849}" destId="{2C6E9A82-8428-46F4-92A1-A0C3C501818C}" srcOrd="1" destOrd="0" presId="urn:microsoft.com/office/officeart/2005/8/layout/process5"/>
    <dgm:cxn modelId="{61E665F4-28AA-49DF-8D09-F99B61999E70}" type="presOf" srcId="{2A7E861B-2C57-4540-A5DF-C88A1030F19E}" destId="{4A3CBD04-C281-4AFD-95FC-0D24B1BF592D}" srcOrd="0" destOrd="0" presId="urn:microsoft.com/office/officeart/2005/8/layout/process5"/>
    <dgm:cxn modelId="{21497FE8-6088-4337-B3FD-43082B35F544}" type="presOf" srcId="{93E4F5D9-624E-496F-AD3F-A8F650C598AD}" destId="{C1155FF1-08B8-435C-BF5F-CFA1A16BE7E6}" srcOrd="0" destOrd="0" presId="urn:microsoft.com/office/officeart/2005/8/layout/process5"/>
    <dgm:cxn modelId="{B070D3E4-6C73-40BF-9934-2463B26FFF73}" srcId="{2A7E861B-2C57-4540-A5DF-C88A1030F19E}" destId="{AAD6CE99-7F88-4B3B-86D8-BE2ABE6FAFD8}" srcOrd="2" destOrd="0" parTransId="{B5E71DA8-56BD-42E4-BE06-B288E447623B}" sibTransId="{E0C426FF-0572-4C89-8227-FD039E695185}"/>
    <dgm:cxn modelId="{4029BE79-5BB8-4558-AD28-1B9FECB30148}" srcId="{2A7E861B-2C57-4540-A5DF-C88A1030F19E}" destId="{071598E5-1CBF-4E76-B259-07A685D8F7E2}" srcOrd="9" destOrd="0" parTransId="{D684D37F-63A7-4E3D-B15E-5698F423DEF8}" sibTransId="{DDEF93E9-6ABB-4BFB-BED8-85836882BBCF}"/>
    <dgm:cxn modelId="{17E15FB9-7ED3-468C-B9E5-9B0844A1C467}" type="presOf" srcId="{4CB1AC5F-8B19-46C0-B197-EDC50EBF2AA0}" destId="{A82E2296-D7B8-4C0B-A2B9-CF3699C7B578}" srcOrd="1" destOrd="0" presId="urn:microsoft.com/office/officeart/2005/8/layout/process5"/>
    <dgm:cxn modelId="{CCEE0E77-41B3-4780-B4AC-C91CD7ED0ABE}" type="presOf" srcId="{4CB1AC5F-8B19-46C0-B197-EDC50EBF2AA0}" destId="{1BE20780-14EE-4D93-8861-338F5C4D462B}" srcOrd="0" destOrd="0" presId="urn:microsoft.com/office/officeart/2005/8/layout/process5"/>
    <dgm:cxn modelId="{8FA7E349-3A1A-4932-BD91-E638070576B1}" type="presOf" srcId="{AAD6CE99-7F88-4B3B-86D8-BE2ABE6FAFD8}" destId="{CC7DC4C5-9287-4970-9AA5-A96671078054}" srcOrd="0" destOrd="0" presId="urn:microsoft.com/office/officeart/2005/8/layout/process5"/>
    <dgm:cxn modelId="{FC537BF6-D6B0-4552-A552-24E429FA6054}" type="presOf" srcId="{E0C426FF-0572-4C89-8227-FD039E695185}" destId="{8BF2D1FD-17F5-418C-888D-6A253C73D213}" srcOrd="1" destOrd="0" presId="urn:microsoft.com/office/officeart/2005/8/layout/process5"/>
    <dgm:cxn modelId="{FBD1F18F-8114-4BA2-91C2-76627B74DD32}" type="presOf" srcId="{04C02F9F-B22F-4038-9A86-774A37302F9D}" destId="{B8EE73AD-A284-496A-8595-D1E4B45AC145}" srcOrd="0" destOrd="0" presId="urn:microsoft.com/office/officeart/2005/8/layout/process5"/>
    <dgm:cxn modelId="{950AAEFF-F8AC-482D-A41B-F90D786917B2}" type="presOf" srcId="{DFF80F57-B73B-4322-851F-05EFCD4F69E5}" destId="{E5CD6CDC-0259-44A3-B407-A30DA3FAD294}" srcOrd="1" destOrd="0" presId="urn:microsoft.com/office/officeart/2005/8/layout/process5"/>
    <dgm:cxn modelId="{5B5F4993-9B36-4856-B601-586F90F9B52F}" srcId="{2A7E861B-2C57-4540-A5DF-C88A1030F19E}" destId="{50DBECE9-EA20-459F-A120-278452FE0EB0}" srcOrd="7" destOrd="0" parTransId="{8F321389-71C3-4D4A-A6AB-078ECE6F0B08}" sibTransId="{4BAB62E9-9A39-4ABD-936B-173A204D8F3D}"/>
    <dgm:cxn modelId="{04363FAF-E001-4F51-9633-8429CC608E80}" srcId="{2A7E861B-2C57-4540-A5DF-C88A1030F19E}" destId="{8EECB006-E5F4-4DC8-A54B-0D24CF5600CA}" srcOrd="4" destOrd="0" parTransId="{12A33754-A9BD-4AF4-8F95-F305B846FF1B}" sibTransId="{3FDA8E2A-C4B0-4462-84CB-A0A511881110}"/>
    <dgm:cxn modelId="{6FD9304B-22B3-4AEB-A370-41B8CB847AC3}" type="presOf" srcId="{071598E5-1CBF-4E76-B259-07A685D8F7E2}" destId="{4E902632-BA6E-4333-BF04-5B3D0A7DEAD0}" srcOrd="0" destOrd="0" presId="urn:microsoft.com/office/officeart/2005/8/layout/process5"/>
    <dgm:cxn modelId="{A3931980-D234-4EAE-A68D-274A7973FB41}" type="presOf" srcId="{4BAB62E9-9A39-4ABD-936B-173A204D8F3D}" destId="{84B71D8C-8E8A-4B60-94C5-8B360274E67E}" srcOrd="0" destOrd="0" presId="urn:microsoft.com/office/officeart/2005/8/layout/process5"/>
    <dgm:cxn modelId="{EDA2F47B-E645-4FE6-8582-5E0C1859F5ED}" type="presOf" srcId="{E0C426FF-0572-4C89-8227-FD039E695185}" destId="{5DC0BB9A-77B0-4004-9BF3-42AC15D08D5B}" srcOrd="0" destOrd="0" presId="urn:microsoft.com/office/officeart/2005/8/layout/process5"/>
    <dgm:cxn modelId="{884B89F2-695A-47BD-B748-267F242E23E3}" srcId="{2A7E861B-2C57-4540-A5DF-C88A1030F19E}" destId="{61D69C9A-CBAD-4A28-8AFA-557AE07EE9EB}" srcOrd="0" destOrd="0" parTransId="{304E5780-6E9F-467A-B9F7-2FB481A9F642}" sibTransId="{85B66D54-F726-46B8-97E5-25EF1EE5AF22}"/>
    <dgm:cxn modelId="{853B2A79-2ADE-4242-8BC3-8541F9B47435}" type="presOf" srcId="{58A1FE77-ED53-43C9-A978-35EFF81395D0}" destId="{02139C4D-142B-4C32-8DFB-82BAB89221F0}" srcOrd="0" destOrd="0" presId="urn:microsoft.com/office/officeart/2005/8/layout/process5"/>
    <dgm:cxn modelId="{E81FFC78-016B-4123-82E7-780A41C03125}" type="presOf" srcId="{1856A5D5-A380-4954-A06F-7B09F1526BEA}" destId="{3C462462-A00C-43B2-BE1F-06FC7E3D999B}" srcOrd="0" destOrd="0" presId="urn:microsoft.com/office/officeart/2005/8/layout/process5"/>
    <dgm:cxn modelId="{22725C33-F165-4729-B028-B982EA8B7F47}" type="presOf" srcId="{998AE892-C273-4E43-98A0-180A3525EA30}" destId="{7B29B9A8-C92C-4971-BB9F-30B3138DF212}" srcOrd="1" destOrd="0" presId="urn:microsoft.com/office/officeart/2005/8/layout/process5"/>
    <dgm:cxn modelId="{4BA805F4-8CB7-4283-902A-91C857468FDB}" srcId="{2A7E861B-2C57-4540-A5DF-C88A1030F19E}" destId="{58A1FE77-ED53-43C9-A978-35EFF81395D0}" srcOrd="3" destOrd="0" parTransId="{91893816-995E-444A-A4F2-4819A56EDDA7}" sibTransId="{4CB1AC5F-8B19-46C0-B197-EDC50EBF2AA0}"/>
    <dgm:cxn modelId="{DBE6F4DE-3F08-409E-BA23-C4F29F07B8B3}" type="presOf" srcId="{629EEF7A-A7DF-4E21-B657-EB1F1C942849}" destId="{9DA5547A-185C-4426-B8DE-88E49694ADFC}" srcOrd="0" destOrd="0" presId="urn:microsoft.com/office/officeart/2005/8/layout/process5"/>
    <dgm:cxn modelId="{6C636910-FB46-47DB-8F99-7F0CA93A06F4}" type="presOf" srcId="{F11489AC-CD72-4A17-93E3-319A99C49670}" destId="{D009CC09-B8EA-43EE-A08A-D5B997D70015}" srcOrd="1" destOrd="0" presId="urn:microsoft.com/office/officeart/2005/8/layout/process5"/>
    <dgm:cxn modelId="{70D10C32-E148-44FD-8F94-0C5098F76A63}" type="presOf" srcId="{DFF80F57-B73B-4322-851F-05EFCD4F69E5}" destId="{4A39AAFD-97C0-42DB-9FCC-E7AD42150F90}" srcOrd="0" destOrd="0" presId="urn:microsoft.com/office/officeart/2005/8/layout/process5"/>
    <dgm:cxn modelId="{431AE89D-D6C6-4A54-9F42-C301969A06DA}" type="presOf" srcId="{50DBECE9-EA20-459F-A120-278452FE0EB0}" destId="{44504A13-3A86-484A-B0E1-432354E9B0C5}" srcOrd="0" destOrd="0" presId="urn:microsoft.com/office/officeart/2005/8/layout/process5"/>
    <dgm:cxn modelId="{7A7205AF-8D65-45AE-A519-34D00C1F285E}" type="presOf" srcId="{60C8E7E7-13E4-489F-B79F-F4C8664CC233}" destId="{4BB0F2C0-B8F1-4113-A63F-2ACC976BEC1E}" srcOrd="0" destOrd="0" presId="urn:microsoft.com/office/officeart/2005/8/layout/process5"/>
    <dgm:cxn modelId="{C4CA2C44-0D4B-49A1-AA04-A9834341DBBC}" type="presOf" srcId="{61D69C9A-CBAD-4A28-8AFA-557AE07EE9EB}" destId="{C0AE4633-FA1D-43F5-8684-11DB3CC7883F}" srcOrd="0" destOrd="0" presId="urn:microsoft.com/office/officeart/2005/8/layout/process5"/>
    <dgm:cxn modelId="{FD8D6327-F76D-40A4-BAA0-D3CD7A98B7DE}" type="presOf" srcId="{8EECB006-E5F4-4DC8-A54B-0D24CF5600CA}" destId="{B4C06FD2-54F8-4B71-BFD8-740B080AFE20}" srcOrd="0" destOrd="0" presId="urn:microsoft.com/office/officeart/2005/8/layout/process5"/>
    <dgm:cxn modelId="{20CB4B41-E264-4743-A615-FE54DC5B781A}" type="presOf" srcId="{3FDA8E2A-C4B0-4462-84CB-A0A511881110}" destId="{8AF43609-A5E8-4887-934E-7CFFF0A38D25}" srcOrd="0" destOrd="0" presId="urn:microsoft.com/office/officeart/2005/8/layout/process5"/>
    <dgm:cxn modelId="{CD8B8956-C33B-4C4E-BDFA-D4D2C90E2E99}" srcId="{2A7E861B-2C57-4540-A5DF-C88A1030F19E}" destId="{04C02F9F-B22F-4038-9A86-774A37302F9D}" srcOrd="6" destOrd="0" parTransId="{C6840F9C-099A-4FF9-BFBE-33E0AFCB9AAC}" sibTransId="{998AE892-C273-4E43-98A0-180A3525EA30}"/>
    <dgm:cxn modelId="{1B85ACCC-0E00-4E7D-BA1E-94D3F636F93E}" type="presOf" srcId="{3FDA8E2A-C4B0-4462-84CB-A0A511881110}" destId="{B3807067-DA98-44A3-83F1-36E1EC4CCE59}" srcOrd="1" destOrd="0" presId="urn:microsoft.com/office/officeart/2005/8/layout/process5"/>
    <dgm:cxn modelId="{AB88F407-5AA3-443A-93DF-5E8E8A650A24}" srcId="{2A7E861B-2C57-4540-A5DF-C88A1030F19E}" destId="{93E4F5D9-624E-496F-AD3F-A8F650C598AD}" srcOrd="5" destOrd="0" parTransId="{A79EDE09-CF74-4679-ADBA-6D3CB8CAF875}" sibTransId="{629EEF7A-A7DF-4E21-B657-EB1F1C942849}"/>
    <dgm:cxn modelId="{ED7B3695-981E-4107-AD1F-0DFC47C14561}" type="presOf" srcId="{4BAB62E9-9A39-4ABD-936B-173A204D8F3D}" destId="{A0B71BE7-DE0F-436D-8029-FB902E6ABCC9}" srcOrd="1" destOrd="0" presId="urn:microsoft.com/office/officeart/2005/8/layout/process5"/>
    <dgm:cxn modelId="{84C32922-ABFC-4B1B-81C1-FFBC87A2F51F}" type="presOf" srcId="{998AE892-C273-4E43-98A0-180A3525EA30}" destId="{739C46C0-3DE9-49AA-99AF-1020FDB8906A}" srcOrd="0" destOrd="0" presId="urn:microsoft.com/office/officeart/2005/8/layout/process5"/>
    <dgm:cxn modelId="{2C2AB96D-46F7-4B04-877B-77A1284681C8}" type="presParOf" srcId="{4A3CBD04-C281-4AFD-95FC-0D24B1BF592D}" destId="{C0AE4633-FA1D-43F5-8684-11DB3CC7883F}" srcOrd="0" destOrd="0" presId="urn:microsoft.com/office/officeart/2005/8/layout/process5"/>
    <dgm:cxn modelId="{30D96388-8389-43AA-9B4C-1B07E6E916D7}" type="presParOf" srcId="{4A3CBD04-C281-4AFD-95FC-0D24B1BF592D}" destId="{86F0F6E8-2C11-4DC9-BFDD-19C6A063EE9D}" srcOrd="1" destOrd="0" presId="urn:microsoft.com/office/officeart/2005/8/layout/process5"/>
    <dgm:cxn modelId="{FE253F22-B5F5-4AFD-8337-F431EEA438E1}" type="presParOf" srcId="{86F0F6E8-2C11-4DC9-BFDD-19C6A063EE9D}" destId="{1C76B666-4E4D-46DD-8E8F-47D1C57849C8}" srcOrd="0" destOrd="0" presId="urn:microsoft.com/office/officeart/2005/8/layout/process5"/>
    <dgm:cxn modelId="{CF69EA3E-056B-426B-9A04-1E6B8C34E252}" type="presParOf" srcId="{4A3CBD04-C281-4AFD-95FC-0D24B1BF592D}" destId="{3C462462-A00C-43B2-BE1F-06FC7E3D999B}" srcOrd="2" destOrd="0" presId="urn:microsoft.com/office/officeart/2005/8/layout/process5"/>
    <dgm:cxn modelId="{BF3569E0-982B-4A4E-A0C8-527B58E9E823}" type="presParOf" srcId="{4A3CBD04-C281-4AFD-95FC-0D24B1BF592D}" destId="{4A39AAFD-97C0-42DB-9FCC-E7AD42150F90}" srcOrd="3" destOrd="0" presId="urn:microsoft.com/office/officeart/2005/8/layout/process5"/>
    <dgm:cxn modelId="{698AF170-6DFF-47C3-BEE2-8EFE5F1E15DD}" type="presParOf" srcId="{4A39AAFD-97C0-42DB-9FCC-E7AD42150F90}" destId="{E5CD6CDC-0259-44A3-B407-A30DA3FAD294}" srcOrd="0" destOrd="0" presId="urn:microsoft.com/office/officeart/2005/8/layout/process5"/>
    <dgm:cxn modelId="{807DAC0A-2758-49D2-AF63-82DBBEA72B96}" type="presParOf" srcId="{4A3CBD04-C281-4AFD-95FC-0D24B1BF592D}" destId="{CC7DC4C5-9287-4970-9AA5-A96671078054}" srcOrd="4" destOrd="0" presId="urn:microsoft.com/office/officeart/2005/8/layout/process5"/>
    <dgm:cxn modelId="{B1CB2974-B29C-4029-B338-6C67C1AC4288}" type="presParOf" srcId="{4A3CBD04-C281-4AFD-95FC-0D24B1BF592D}" destId="{5DC0BB9A-77B0-4004-9BF3-42AC15D08D5B}" srcOrd="5" destOrd="0" presId="urn:microsoft.com/office/officeart/2005/8/layout/process5"/>
    <dgm:cxn modelId="{B365E02C-AF11-429A-BF0D-972CB2109203}" type="presParOf" srcId="{5DC0BB9A-77B0-4004-9BF3-42AC15D08D5B}" destId="{8BF2D1FD-17F5-418C-888D-6A253C73D213}" srcOrd="0" destOrd="0" presId="urn:microsoft.com/office/officeart/2005/8/layout/process5"/>
    <dgm:cxn modelId="{7531ED4D-DFDB-479F-AE32-2BE8E72A2057}" type="presParOf" srcId="{4A3CBD04-C281-4AFD-95FC-0D24B1BF592D}" destId="{02139C4D-142B-4C32-8DFB-82BAB89221F0}" srcOrd="6" destOrd="0" presId="urn:microsoft.com/office/officeart/2005/8/layout/process5"/>
    <dgm:cxn modelId="{6DFBD8FA-8FAD-409E-8AC1-41FB970F05D8}" type="presParOf" srcId="{4A3CBD04-C281-4AFD-95FC-0D24B1BF592D}" destId="{1BE20780-14EE-4D93-8861-338F5C4D462B}" srcOrd="7" destOrd="0" presId="urn:microsoft.com/office/officeart/2005/8/layout/process5"/>
    <dgm:cxn modelId="{E4268489-2B50-4670-A4C2-3737A07FF6FB}" type="presParOf" srcId="{1BE20780-14EE-4D93-8861-338F5C4D462B}" destId="{A82E2296-D7B8-4C0B-A2B9-CF3699C7B578}" srcOrd="0" destOrd="0" presId="urn:microsoft.com/office/officeart/2005/8/layout/process5"/>
    <dgm:cxn modelId="{D53B84D6-BFDD-4158-B9F7-4C55A796584F}" type="presParOf" srcId="{4A3CBD04-C281-4AFD-95FC-0D24B1BF592D}" destId="{B4C06FD2-54F8-4B71-BFD8-740B080AFE20}" srcOrd="8" destOrd="0" presId="urn:microsoft.com/office/officeart/2005/8/layout/process5"/>
    <dgm:cxn modelId="{7FF4F8F2-567B-4DA8-A41F-9C515152FDA6}" type="presParOf" srcId="{4A3CBD04-C281-4AFD-95FC-0D24B1BF592D}" destId="{8AF43609-A5E8-4887-934E-7CFFF0A38D25}" srcOrd="9" destOrd="0" presId="urn:microsoft.com/office/officeart/2005/8/layout/process5"/>
    <dgm:cxn modelId="{03D42DF6-C0B0-4E04-901E-B06A905E8356}" type="presParOf" srcId="{8AF43609-A5E8-4887-934E-7CFFF0A38D25}" destId="{B3807067-DA98-44A3-83F1-36E1EC4CCE59}" srcOrd="0" destOrd="0" presId="urn:microsoft.com/office/officeart/2005/8/layout/process5"/>
    <dgm:cxn modelId="{DAFCC1A4-945D-4DB0-92CF-D3F813D6349D}" type="presParOf" srcId="{4A3CBD04-C281-4AFD-95FC-0D24B1BF592D}" destId="{C1155FF1-08B8-435C-BF5F-CFA1A16BE7E6}" srcOrd="10" destOrd="0" presId="urn:microsoft.com/office/officeart/2005/8/layout/process5"/>
    <dgm:cxn modelId="{C9001819-00C8-4DB2-8F3B-D80C18F558EA}" type="presParOf" srcId="{4A3CBD04-C281-4AFD-95FC-0D24B1BF592D}" destId="{9DA5547A-185C-4426-B8DE-88E49694ADFC}" srcOrd="11" destOrd="0" presId="urn:microsoft.com/office/officeart/2005/8/layout/process5"/>
    <dgm:cxn modelId="{AC4FA2E6-8071-46F6-9520-4D8344E29D23}" type="presParOf" srcId="{9DA5547A-185C-4426-B8DE-88E49694ADFC}" destId="{2C6E9A82-8428-46F4-92A1-A0C3C501818C}" srcOrd="0" destOrd="0" presId="urn:microsoft.com/office/officeart/2005/8/layout/process5"/>
    <dgm:cxn modelId="{E8F2FFCB-57CA-4421-87FD-FE542104A25F}" type="presParOf" srcId="{4A3CBD04-C281-4AFD-95FC-0D24B1BF592D}" destId="{B8EE73AD-A284-496A-8595-D1E4B45AC145}" srcOrd="12" destOrd="0" presId="urn:microsoft.com/office/officeart/2005/8/layout/process5"/>
    <dgm:cxn modelId="{484C401B-765D-47AB-A76E-D99BF637686A}" type="presParOf" srcId="{4A3CBD04-C281-4AFD-95FC-0D24B1BF592D}" destId="{739C46C0-3DE9-49AA-99AF-1020FDB8906A}" srcOrd="13" destOrd="0" presId="urn:microsoft.com/office/officeart/2005/8/layout/process5"/>
    <dgm:cxn modelId="{BA67B596-FF3E-4C2F-BB83-E31C0F3C4E25}" type="presParOf" srcId="{739C46C0-3DE9-49AA-99AF-1020FDB8906A}" destId="{7B29B9A8-C92C-4971-BB9F-30B3138DF212}" srcOrd="0" destOrd="0" presId="urn:microsoft.com/office/officeart/2005/8/layout/process5"/>
    <dgm:cxn modelId="{C5A0D1E3-77F1-4089-943C-60F393AA5A91}" type="presParOf" srcId="{4A3CBD04-C281-4AFD-95FC-0D24B1BF592D}" destId="{44504A13-3A86-484A-B0E1-432354E9B0C5}" srcOrd="14" destOrd="0" presId="urn:microsoft.com/office/officeart/2005/8/layout/process5"/>
    <dgm:cxn modelId="{ED6040AD-1F42-4CA8-970B-8B52E39A9957}" type="presParOf" srcId="{4A3CBD04-C281-4AFD-95FC-0D24B1BF592D}" destId="{84B71D8C-8E8A-4B60-94C5-8B360274E67E}" srcOrd="15" destOrd="0" presId="urn:microsoft.com/office/officeart/2005/8/layout/process5"/>
    <dgm:cxn modelId="{CBB1E087-590E-4995-B933-3893C15E1D9E}" type="presParOf" srcId="{84B71D8C-8E8A-4B60-94C5-8B360274E67E}" destId="{A0B71BE7-DE0F-436D-8029-FB902E6ABCC9}" srcOrd="0" destOrd="0" presId="urn:microsoft.com/office/officeart/2005/8/layout/process5"/>
    <dgm:cxn modelId="{AA2B45CF-E258-48D2-8CB3-2808A9734351}" type="presParOf" srcId="{4A3CBD04-C281-4AFD-95FC-0D24B1BF592D}" destId="{4BB0F2C0-B8F1-4113-A63F-2ACC976BEC1E}" srcOrd="16" destOrd="0" presId="urn:microsoft.com/office/officeart/2005/8/layout/process5"/>
    <dgm:cxn modelId="{5320CF4C-8BCD-4240-B76B-77EC3BEB5669}" type="presParOf" srcId="{4A3CBD04-C281-4AFD-95FC-0D24B1BF592D}" destId="{13A5769F-D726-4BAE-A696-A0D25D43EFFF}" srcOrd="17" destOrd="0" presId="urn:microsoft.com/office/officeart/2005/8/layout/process5"/>
    <dgm:cxn modelId="{0FA8C6FF-151F-4278-937D-4CA5BC7C70C7}" type="presParOf" srcId="{13A5769F-D726-4BAE-A696-A0D25D43EFFF}" destId="{D009CC09-B8EA-43EE-A08A-D5B997D70015}" srcOrd="0" destOrd="0" presId="urn:microsoft.com/office/officeart/2005/8/layout/process5"/>
    <dgm:cxn modelId="{3EBDBE1D-3877-4AC9-A98A-E5F87A702363}" type="presParOf" srcId="{4A3CBD04-C281-4AFD-95FC-0D24B1BF592D}" destId="{4E902632-BA6E-4333-BF04-5B3D0A7DEAD0}" srcOrd="18" destOrd="0" presId="urn:microsoft.com/office/officeart/2005/8/layout/process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26586-1082-4CFA-80CC-C657A43591A6}">
      <dsp:nvSpPr>
        <dsp:cNvPr id="0" name=""/>
        <dsp:cNvSpPr/>
      </dsp:nvSpPr>
      <dsp:spPr>
        <a:xfrm>
          <a:off x="2844800" y="1828800"/>
          <a:ext cx="2235200" cy="2235200"/>
        </a:xfrm>
        <a:prstGeom prst="gear9">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zh-CN" altLang="en-US" sz="3600" b="1" kern="1200" dirty="0">
              <a:solidFill>
                <a:srgbClr val="FFCCFF"/>
              </a:solidFill>
              <a:latin typeface="黑体" pitchFamily="2" charset="-122"/>
              <a:ea typeface="黑体" pitchFamily="2" charset="-122"/>
            </a:rPr>
            <a:t>信息中心</a:t>
          </a:r>
          <a:endParaRPr lang="zh-CN" altLang="en-US" sz="3600" kern="1200" dirty="0">
            <a:solidFill>
              <a:srgbClr val="FFCCFF"/>
            </a:solidFill>
          </a:endParaRPr>
        </a:p>
      </dsp:txBody>
      <dsp:txXfrm>
        <a:off x="3294175" y="2352385"/>
        <a:ext cx="1336450" cy="1148939"/>
      </dsp:txXfrm>
    </dsp:sp>
    <dsp:sp modelId="{3409FE77-BE2B-447B-B2B6-4833777DCAAA}">
      <dsp:nvSpPr>
        <dsp:cNvPr id="0" name=""/>
        <dsp:cNvSpPr/>
      </dsp:nvSpPr>
      <dsp:spPr>
        <a:xfrm>
          <a:off x="1544320" y="1300480"/>
          <a:ext cx="1625600" cy="1625600"/>
        </a:xfrm>
        <a:prstGeom prst="gear6">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a:solidFill>
                <a:srgbClr val="FFC000"/>
              </a:solidFill>
              <a:latin typeface="黑体" pitchFamily="2" charset="-122"/>
              <a:ea typeface="黑体" pitchFamily="2" charset="-122"/>
            </a:rPr>
            <a:t>职能部门</a:t>
          </a:r>
          <a:endParaRPr lang="zh-CN" altLang="en-US" sz="2800" kern="1200" dirty="0">
            <a:solidFill>
              <a:srgbClr val="FFC000"/>
            </a:solidFill>
          </a:endParaRPr>
        </a:p>
      </dsp:txBody>
      <dsp:txXfrm>
        <a:off x="1953570" y="1712203"/>
        <a:ext cx="807100" cy="802154"/>
      </dsp:txXfrm>
    </dsp:sp>
    <dsp:sp modelId="{6E1D1016-E66B-4DCA-8026-3F5C43E017E1}">
      <dsp:nvSpPr>
        <dsp:cNvPr id="0" name=""/>
        <dsp:cNvSpPr/>
      </dsp:nvSpPr>
      <dsp:spPr>
        <a:xfrm rot="20700000">
          <a:off x="2454821" y="178981"/>
          <a:ext cx="1592756" cy="1592756"/>
        </a:xfrm>
        <a:prstGeom prst="gear6">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a:solidFill>
                <a:srgbClr val="99FFCC"/>
              </a:solidFill>
              <a:latin typeface="黑体" pitchFamily="2" charset="-122"/>
              <a:ea typeface="黑体" pitchFamily="2" charset="-122"/>
            </a:rPr>
            <a:t>学校领导</a:t>
          </a:r>
          <a:endParaRPr lang="zh-CN" altLang="en-US" sz="2800" kern="1200" dirty="0">
            <a:solidFill>
              <a:srgbClr val="99FFCC"/>
            </a:solidFill>
          </a:endParaRPr>
        </a:p>
      </dsp:txBody>
      <dsp:txXfrm rot="-20700000">
        <a:off x="2804160" y="528320"/>
        <a:ext cx="894080" cy="894080"/>
      </dsp:txXfrm>
    </dsp:sp>
    <dsp:sp modelId="{709307E0-C3B2-4DA2-878A-2D4D5F0099C9}">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AF4AE7-B111-4740-96C4-91CFD05C8C69}">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969007-D397-4DB1-8F4B-6D38511AA63F}">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0954A-745C-48A2-ABA4-6CAA8E0749CF}">
      <dsp:nvSpPr>
        <dsp:cNvPr id="0" name=""/>
        <dsp:cNvSpPr/>
      </dsp:nvSpPr>
      <dsp:spPr>
        <a:xfrm>
          <a:off x="1920875" y="904875"/>
          <a:ext cx="2254249" cy="2254249"/>
        </a:xfrm>
        <a:prstGeom prst="ellipse">
          <a:avLst/>
        </a:prstGeom>
        <a:solidFill>
          <a:schemeClr val="accent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lvl="0" algn="ctr" defTabSz="2533650">
            <a:lnSpc>
              <a:spcPct val="90000"/>
            </a:lnSpc>
            <a:spcBef>
              <a:spcPct val="0"/>
            </a:spcBef>
            <a:spcAft>
              <a:spcPct val="35000"/>
            </a:spcAft>
          </a:pPr>
          <a:r>
            <a:rPr lang="zh-CN" altLang="en-US" sz="5700" kern="1200" dirty="0">
              <a:latin typeface="隶书" panose="02010509060101010101" pitchFamily="49" charset="-122"/>
              <a:ea typeface="隶书" panose="02010509060101010101" pitchFamily="49" charset="-122"/>
            </a:rPr>
            <a:t>人才</a:t>
          </a:r>
        </a:p>
      </dsp:txBody>
      <dsp:txXfrm>
        <a:off x="2251002" y="1235002"/>
        <a:ext cx="1593995" cy="1593995"/>
      </dsp:txXfrm>
    </dsp:sp>
    <dsp:sp modelId="{3BCED0D5-F7E8-411E-AAD2-140254B65EE8}">
      <dsp:nvSpPr>
        <dsp:cNvPr id="0" name=""/>
        <dsp:cNvSpPr/>
      </dsp:nvSpPr>
      <dsp:spPr>
        <a:xfrm>
          <a:off x="2484437" y="402"/>
          <a:ext cx="1127124" cy="1127124"/>
        </a:xfrm>
        <a:prstGeom prst="ellipse">
          <a:avLst/>
        </a:prstGeom>
        <a:solidFill>
          <a:schemeClr val="accent3">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latin typeface="隶书" panose="02010509060101010101" pitchFamily="49" charset="-122"/>
              <a:ea typeface="隶书" panose="02010509060101010101" pitchFamily="49" charset="-122"/>
            </a:rPr>
            <a:t>组织领导</a:t>
          </a:r>
        </a:p>
      </dsp:txBody>
      <dsp:txXfrm>
        <a:off x="2649500" y="165465"/>
        <a:ext cx="796998" cy="796998"/>
      </dsp:txXfrm>
    </dsp:sp>
    <dsp:sp modelId="{709025FB-5733-49BA-AD80-332817E85FF9}">
      <dsp:nvSpPr>
        <dsp:cNvPr id="0" name=""/>
        <dsp:cNvSpPr/>
      </dsp:nvSpPr>
      <dsp:spPr>
        <a:xfrm>
          <a:off x="3522495" y="430379"/>
          <a:ext cx="1127124" cy="1127124"/>
        </a:xfrm>
        <a:prstGeom prst="ellipse">
          <a:avLst/>
        </a:prstGeom>
        <a:solidFill>
          <a:schemeClr val="accent4">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latin typeface="隶书" panose="02010509060101010101" pitchFamily="49" charset="-122"/>
              <a:ea typeface="隶书" panose="02010509060101010101" pitchFamily="49" charset="-122"/>
            </a:rPr>
            <a:t>技术支持</a:t>
          </a:r>
        </a:p>
      </dsp:txBody>
      <dsp:txXfrm>
        <a:off x="3687558" y="595442"/>
        <a:ext cx="796998" cy="796998"/>
      </dsp:txXfrm>
    </dsp:sp>
    <dsp:sp modelId="{EF0FC2E4-C56C-4DF2-AA42-220B4CCC5282}">
      <dsp:nvSpPr>
        <dsp:cNvPr id="0" name=""/>
        <dsp:cNvSpPr/>
      </dsp:nvSpPr>
      <dsp:spPr>
        <a:xfrm>
          <a:off x="3952472" y="1468437"/>
          <a:ext cx="1127124" cy="1127124"/>
        </a:xfrm>
        <a:prstGeom prst="ellipse">
          <a:avLst/>
        </a:prstGeom>
        <a:solidFill>
          <a:schemeClr val="accent5">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latin typeface="隶书" panose="02010509060101010101" pitchFamily="49" charset="-122"/>
              <a:ea typeface="隶书" panose="02010509060101010101" pitchFamily="49" charset="-122"/>
            </a:rPr>
            <a:t>网络通信</a:t>
          </a:r>
        </a:p>
      </dsp:txBody>
      <dsp:txXfrm>
        <a:off x="4117535" y="1633500"/>
        <a:ext cx="796998" cy="796998"/>
      </dsp:txXfrm>
    </dsp:sp>
    <dsp:sp modelId="{7498620D-05AE-4306-A91B-B093F674E97D}">
      <dsp:nvSpPr>
        <dsp:cNvPr id="0" name=""/>
        <dsp:cNvSpPr/>
      </dsp:nvSpPr>
      <dsp:spPr>
        <a:xfrm>
          <a:off x="3522495" y="2506495"/>
          <a:ext cx="1127124" cy="1127124"/>
        </a:xfrm>
        <a:prstGeom prst="ellipse">
          <a:avLst/>
        </a:prstGeom>
        <a:solidFill>
          <a:schemeClr val="accent6">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latin typeface="隶书" panose="02010509060101010101" pitchFamily="49" charset="-122"/>
              <a:ea typeface="隶书" panose="02010509060101010101" pitchFamily="49" charset="-122"/>
            </a:rPr>
            <a:t>大数据</a:t>
          </a:r>
        </a:p>
      </dsp:txBody>
      <dsp:txXfrm>
        <a:off x="3687558" y="2671558"/>
        <a:ext cx="796998" cy="796998"/>
      </dsp:txXfrm>
    </dsp:sp>
    <dsp:sp modelId="{BC653A54-378A-4BC0-BBC9-4DDDA1F4CBD3}">
      <dsp:nvSpPr>
        <dsp:cNvPr id="0" name=""/>
        <dsp:cNvSpPr/>
      </dsp:nvSpPr>
      <dsp:spPr>
        <a:xfrm>
          <a:off x="2484437" y="2936472"/>
          <a:ext cx="1127124" cy="1127124"/>
        </a:xfrm>
        <a:prstGeom prst="ellipse">
          <a:avLst/>
        </a:prstGeom>
        <a:solidFill>
          <a:schemeClr val="accent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latin typeface="隶书" panose="02010509060101010101" pitchFamily="49" charset="-122"/>
              <a:ea typeface="隶书" panose="02010509060101010101" pitchFamily="49" charset="-122"/>
            </a:rPr>
            <a:t>云计算</a:t>
          </a:r>
        </a:p>
      </dsp:txBody>
      <dsp:txXfrm>
        <a:off x="2649500" y="3101535"/>
        <a:ext cx="796998" cy="796998"/>
      </dsp:txXfrm>
    </dsp:sp>
    <dsp:sp modelId="{518C36D0-78FE-4C25-918E-39929A652D4B}">
      <dsp:nvSpPr>
        <dsp:cNvPr id="0" name=""/>
        <dsp:cNvSpPr/>
      </dsp:nvSpPr>
      <dsp:spPr>
        <a:xfrm>
          <a:off x="1446379" y="2506495"/>
          <a:ext cx="1127124" cy="1127124"/>
        </a:xfrm>
        <a:prstGeom prst="ellipse">
          <a:avLst/>
        </a:prstGeom>
        <a:solidFill>
          <a:schemeClr val="accent3">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latin typeface="隶书" panose="02010509060101010101" pitchFamily="49" charset="-122"/>
              <a:ea typeface="隶书" panose="02010509060101010101" pitchFamily="49" charset="-122"/>
            </a:rPr>
            <a:t>系统研发</a:t>
          </a:r>
        </a:p>
      </dsp:txBody>
      <dsp:txXfrm>
        <a:off x="1611442" y="2671558"/>
        <a:ext cx="796998" cy="796998"/>
      </dsp:txXfrm>
    </dsp:sp>
    <dsp:sp modelId="{E7C10CA5-2482-44D7-9AF3-6630BFACB297}">
      <dsp:nvSpPr>
        <dsp:cNvPr id="0" name=""/>
        <dsp:cNvSpPr/>
      </dsp:nvSpPr>
      <dsp:spPr>
        <a:xfrm>
          <a:off x="1016402" y="1468437"/>
          <a:ext cx="1127124" cy="1127124"/>
        </a:xfrm>
        <a:prstGeom prst="ellipse">
          <a:avLst/>
        </a:prstGeom>
        <a:solidFill>
          <a:schemeClr val="accent4">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latin typeface="隶书" panose="02010509060101010101" pitchFamily="49" charset="-122"/>
              <a:ea typeface="隶书" panose="02010509060101010101" pitchFamily="49" charset="-122"/>
            </a:rPr>
            <a:t>服务运维</a:t>
          </a:r>
        </a:p>
      </dsp:txBody>
      <dsp:txXfrm>
        <a:off x="1181465" y="1633500"/>
        <a:ext cx="796998" cy="796998"/>
      </dsp:txXfrm>
    </dsp:sp>
    <dsp:sp modelId="{AFF0064F-6D0D-4C2B-9A97-3D151A7D2281}">
      <dsp:nvSpPr>
        <dsp:cNvPr id="0" name=""/>
        <dsp:cNvSpPr/>
      </dsp:nvSpPr>
      <dsp:spPr>
        <a:xfrm>
          <a:off x="1446379" y="430379"/>
          <a:ext cx="1127124" cy="1127124"/>
        </a:xfrm>
        <a:prstGeom prst="ellipse">
          <a:avLst/>
        </a:prstGeom>
        <a:solidFill>
          <a:schemeClr val="accent5">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altLang="zh-CN" sz="2400" kern="1200" dirty="0">
              <a:latin typeface="隶书" panose="02010509060101010101" pitchFamily="49" charset="-122"/>
              <a:ea typeface="隶书" panose="02010509060101010101" pitchFamily="49" charset="-122"/>
            </a:rPr>
            <a:t>……</a:t>
          </a:r>
          <a:endParaRPr lang="zh-CN" altLang="en-US" sz="2400" kern="1200" dirty="0">
            <a:latin typeface="隶书" panose="02010509060101010101" pitchFamily="49" charset="-122"/>
            <a:ea typeface="隶书" panose="02010509060101010101" pitchFamily="49" charset="-122"/>
          </a:endParaRPr>
        </a:p>
      </dsp:txBody>
      <dsp:txXfrm>
        <a:off x="1611442" y="595442"/>
        <a:ext cx="796998" cy="7969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55285-FEF1-4AE0-BE2F-3D5B65E3485B}">
      <dsp:nvSpPr>
        <dsp:cNvPr id="0" name=""/>
        <dsp:cNvSpPr/>
      </dsp:nvSpPr>
      <dsp:spPr>
        <a:xfrm>
          <a:off x="1" y="0"/>
          <a:ext cx="4557341" cy="2506511"/>
        </a:xfrm>
        <a:prstGeom prst="rightArrow">
          <a:avLst/>
        </a:prstGeom>
        <a:solidFill>
          <a:schemeClr val="accent1">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7920E2B1-333C-4B85-9260-F6789A6C514C}">
      <dsp:nvSpPr>
        <dsp:cNvPr id="0" name=""/>
        <dsp:cNvSpPr/>
      </dsp:nvSpPr>
      <dsp:spPr>
        <a:xfrm>
          <a:off x="1157" y="751953"/>
          <a:ext cx="870906" cy="1002604"/>
        </a:xfrm>
        <a:prstGeom prst="round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sp3d extrusionH="28000" prstMaterial="matte"/>
        </a:bodyPr>
        <a:lstStyle/>
        <a:p>
          <a:pPr lvl="0" algn="ctr" defTabSz="889000">
            <a:lnSpc>
              <a:spcPct val="90000"/>
            </a:lnSpc>
            <a:spcBef>
              <a:spcPct val="0"/>
            </a:spcBef>
            <a:spcAft>
              <a:spcPct val="35000"/>
            </a:spcAft>
          </a:pPr>
          <a:r>
            <a:rPr lang="zh-CN" altLang="en-US" sz="2000" b="1" kern="1200" dirty="0">
              <a:latin typeface="黑体" panose="02010609060101010101" pitchFamily="49" charset="-122"/>
              <a:ea typeface="黑体" panose="02010609060101010101" pitchFamily="49" charset="-122"/>
            </a:rPr>
            <a:t>项目论证</a:t>
          </a:r>
          <a:endParaRPr lang="en-US" altLang="zh-CN" sz="2000" b="1" kern="1200" dirty="0">
            <a:latin typeface="黑体" panose="02010609060101010101" pitchFamily="49" charset="-122"/>
            <a:ea typeface="黑体" panose="02010609060101010101" pitchFamily="49" charset="-122"/>
          </a:endParaRPr>
        </a:p>
      </dsp:txBody>
      <dsp:txXfrm>
        <a:off x="43671" y="794467"/>
        <a:ext cx="785878" cy="917576"/>
      </dsp:txXfrm>
    </dsp:sp>
    <dsp:sp modelId="{729E69C4-3D75-43CE-A8C1-02148FFBB2A9}">
      <dsp:nvSpPr>
        <dsp:cNvPr id="0" name=""/>
        <dsp:cNvSpPr/>
      </dsp:nvSpPr>
      <dsp:spPr>
        <a:xfrm>
          <a:off x="922188" y="751953"/>
          <a:ext cx="870906" cy="1002604"/>
        </a:xfrm>
        <a:prstGeom prst="round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sp3d extrusionH="28000" prstMaterial="matte"/>
        </a:bodyPr>
        <a:lstStyle/>
        <a:p>
          <a:pPr lvl="0" algn="ctr" defTabSz="1022350">
            <a:lnSpc>
              <a:spcPct val="90000"/>
            </a:lnSpc>
            <a:spcBef>
              <a:spcPct val="0"/>
            </a:spcBef>
            <a:spcAft>
              <a:spcPct val="35000"/>
            </a:spcAft>
          </a:pPr>
          <a:r>
            <a:rPr lang="zh-CN" altLang="en-US" sz="2300" b="1" kern="1200" dirty="0">
              <a:latin typeface="黑体" panose="02010609060101010101" pitchFamily="49" charset="-122"/>
              <a:ea typeface="黑体" panose="02010609060101010101" pitchFamily="49" charset="-122"/>
            </a:rPr>
            <a:t>公司甄别</a:t>
          </a:r>
        </a:p>
      </dsp:txBody>
      <dsp:txXfrm>
        <a:off x="964702" y="794467"/>
        <a:ext cx="785878" cy="917576"/>
      </dsp:txXfrm>
    </dsp:sp>
    <dsp:sp modelId="{EC28E688-5147-4FAA-84A9-835545AA323F}">
      <dsp:nvSpPr>
        <dsp:cNvPr id="0" name=""/>
        <dsp:cNvSpPr/>
      </dsp:nvSpPr>
      <dsp:spPr>
        <a:xfrm>
          <a:off x="1843218" y="751953"/>
          <a:ext cx="870906" cy="1002604"/>
        </a:xfrm>
        <a:prstGeom prst="round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sp3d extrusionH="28000" prstMaterial="matte"/>
        </a:bodyPr>
        <a:lstStyle/>
        <a:p>
          <a:pPr lvl="0" algn="ctr" defTabSz="1022350">
            <a:lnSpc>
              <a:spcPct val="90000"/>
            </a:lnSpc>
            <a:spcBef>
              <a:spcPct val="0"/>
            </a:spcBef>
            <a:spcAft>
              <a:spcPct val="35000"/>
            </a:spcAft>
          </a:pPr>
          <a:r>
            <a:rPr lang="zh-CN" altLang="en-US" sz="2300" b="1" kern="1200" dirty="0">
              <a:latin typeface="黑体" panose="02010609060101010101" pitchFamily="49" charset="-122"/>
              <a:ea typeface="黑体" panose="02010609060101010101" pitchFamily="49" charset="-122"/>
            </a:rPr>
            <a:t>项目招标</a:t>
          </a:r>
        </a:p>
      </dsp:txBody>
      <dsp:txXfrm>
        <a:off x="1885732" y="794467"/>
        <a:ext cx="785878" cy="917576"/>
      </dsp:txXfrm>
    </dsp:sp>
    <dsp:sp modelId="{5E8E6888-D1ED-4E18-8959-9458A8324434}">
      <dsp:nvSpPr>
        <dsp:cNvPr id="0" name=""/>
        <dsp:cNvSpPr/>
      </dsp:nvSpPr>
      <dsp:spPr>
        <a:xfrm>
          <a:off x="2764249" y="751953"/>
          <a:ext cx="870906" cy="1002604"/>
        </a:xfrm>
        <a:prstGeom prst="round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sp3d extrusionH="28000" prstMaterial="matte"/>
        </a:bodyPr>
        <a:lstStyle/>
        <a:p>
          <a:pPr lvl="0" algn="ctr" defTabSz="1022350">
            <a:lnSpc>
              <a:spcPct val="90000"/>
            </a:lnSpc>
            <a:spcBef>
              <a:spcPct val="0"/>
            </a:spcBef>
            <a:spcAft>
              <a:spcPct val="35000"/>
            </a:spcAft>
          </a:pPr>
          <a:r>
            <a:rPr lang="zh-CN" altLang="en-US" sz="2300" b="1" kern="1200" dirty="0">
              <a:latin typeface="黑体" panose="02010609060101010101" pitchFamily="49" charset="-122"/>
              <a:ea typeface="黑体" panose="02010609060101010101" pitchFamily="49" charset="-122"/>
            </a:rPr>
            <a:t>项目实施</a:t>
          </a:r>
        </a:p>
      </dsp:txBody>
      <dsp:txXfrm>
        <a:off x="2806763" y="794467"/>
        <a:ext cx="785878" cy="917576"/>
      </dsp:txXfrm>
    </dsp:sp>
    <dsp:sp modelId="{3CBECAEE-ECCC-4F4D-95BE-52BD32F62BB6}">
      <dsp:nvSpPr>
        <dsp:cNvPr id="0" name=""/>
        <dsp:cNvSpPr/>
      </dsp:nvSpPr>
      <dsp:spPr>
        <a:xfrm>
          <a:off x="3685279" y="751953"/>
          <a:ext cx="870906" cy="1002604"/>
        </a:xfrm>
        <a:prstGeom prst="round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sp3d extrusionH="28000" prstMaterial="matte"/>
        </a:bodyPr>
        <a:lstStyle/>
        <a:p>
          <a:pPr lvl="0" algn="ctr" defTabSz="1022350">
            <a:lnSpc>
              <a:spcPct val="90000"/>
            </a:lnSpc>
            <a:spcBef>
              <a:spcPct val="0"/>
            </a:spcBef>
            <a:spcAft>
              <a:spcPct val="35000"/>
            </a:spcAft>
          </a:pPr>
          <a:r>
            <a:rPr lang="zh-CN" altLang="en-US" sz="2300" b="1" kern="1200" dirty="0">
              <a:latin typeface="黑体" panose="02010609060101010101" pitchFamily="49" charset="-122"/>
              <a:ea typeface="黑体" panose="02010609060101010101" pitchFamily="49" charset="-122"/>
            </a:rPr>
            <a:t>系统运行</a:t>
          </a:r>
        </a:p>
      </dsp:txBody>
      <dsp:txXfrm>
        <a:off x="3727793" y="794467"/>
        <a:ext cx="785878" cy="9175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E785B-B79A-4828-9CBB-7E0106DE741F}">
      <dsp:nvSpPr>
        <dsp:cNvPr id="0" name=""/>
        <dsp:cNvSpPr/>
      </dsp:nvSpPr>
      <dsp:spPr>
        <a:xfrm>
          <a:off x="0" y="195930"/>
          <a:ext cx="4788024" cy="2992514"/>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9FC901-D8E4-4B45-AE3A-C7A348EA44B6}">
      <dsp:nvSpPr>
        <dsp:cNvPr id="0" name=""/>
        <dsp:cNvSpPr/>
      </dsp:nvSpPr>
      <dsp:spPr>
        <a:xfrm>
          <a:off x="608079" y="2261364"/>
          <a:ext cx="124488" cy="12448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A7B9D1-EFDB-4867-8C85-E5E8C90642C8}">
      <dsp:nvSpPr>
        <dsp:cNvPr id="0" name=""/>
        <dsp:cNvSpPr/>
      </dsp:nvSpPr>
      <dsp:spPr>
        <a:xfrm>
          <a:off x="670323" y="2323608"/>
          <a:ext cx="1115609" cy="864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64" tIns="0" rIns="0" bIns="0" numCol="1" spcCol="1270" anchor="t" anchorCtr="0">
          <a:noAutofit/>
        </a:bodyPr>
        <a:lstStyle/>
        <a:p>
          <a:pPr lvl="0" algn="l" defTabSz="1244600">
            <a:lnSpc>
              <a:spcPct val="90000"/>
            </a:lnSpc>
            <a:spcBef>
              <a:spcPct val="0"/>
            </a:spcBef>
            <a:spcAft>
              <a:spcPct val="35000"/>
            </a:spcAft>
          </a:pPr>
          <a:r>
            <a:rPr lang="zh-CN" altLang="en-US" sz="2800" b="1" kern="1200" cap="none" spc="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资金紧缺</a:t>
          </a:r>
        </a:p>
      </dsp:txBody>
      <dsp:txXfrm>
        <a:off x="670323" y="2323608"/>
        <a:ext cx="1115609" cy="864836"/>
      </dsp:txXfrm>
    </dsp:sp>
    <dsp:sp modelId="{C5C8580C-22D1-4107-9C6F-2AE432836501}">
      <dsp:nvSpPr>
        <dsp:cNvPr id="0" name=""/>
        <dsp:cNvSpPr/>
      </dsp:nvSpPr>
      <dsp:spPr>
        <a:xfrm>
          <a:off x="1706930" y="1447998"/>
          <a:ext cx="225037" cy="22503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B802BB-3833-4975-999E-5F758DD0452B}">
      <dsp:nvSpPr>
        <dsp:cNvPr id="0" name=""/>
        <dsp:cNvSpPr/>
      </dsp:nvSpPr>
      <dsp:spPr>
        <a:xfrm>
          <a:off x="1819449" y="1560517"/>
          <a:ext cx="1149125" cy="1627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243" tIns="0" rIns="0" bIns="0" numCol="1" spcCol="1270" anchor="t" anchorCtr="0">
          <a:noAutofit/>
        </a:bodyPr>
        <a:lstStyle/>
        <a:p>
          <a:pPr lvl="0" algn="l" defTabSz="1244600">
            <a:lnSpc>
              <a:spcPct val="90000"/>
            </a:lnSpc>
            <a:spcBef>
              <a:spcPct val="0"/>
            </a:spcBef>
            <a:spcAft>
              <a:spcPct val="35000"/>
            </a:spcAft>
          </a:pPr>
          <a:r>
            <a:rPr lang="zh-CN" altLang="en-US" sz="2800" b="1" kern="1200" cap="none" spc="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资金适量</a:t>
          </a:r>
        </a:p>
      </dsp:txBody>
      <dsp:txXfrm>
        <a:off x="1819449" y="1560517"/>
        <a:ext cx="1149125" cy="1627928"/>
      </dsp:txXfrm>
    </dsp:sp>
    <dsp:sp modelId="{FB17E244-5452-4114-A0FA-93472FC352E8}">
      <dsp:nvSpPr>
        <dsp:cNvPr id="0" name=""/>
        <dsp:cNvSpPr/>
      </dsp:nvSpPr>
      <dsp:spPr>
        <a:xfrm>
          <a:off x="3028425" y="953036"/>
          <a:ext cx="311221" cy="3112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9F7C7-1357-4272-AC04-1C32873D5AC9}">
      <dsp:nvSpPr>
        <dsp:cNvPr id="0" name=""/>
        <dsp:cNvSpPr/>
      </dsp:nvSpPr>
      <dsp:spPr>
        <a:xfrm>
          <a:off x="3184035" y="1108647"/>
          <a:ext cx="1149125" cy="2079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10" tIns="0" rIns="0" bIns="0" numCol="1" spcCol="1270" anchor="t" anchorCtr="0">
          <a:noAutofit/>
        </a:bodyPr>
        <a:lstStyle/>
        <a:p>
          <a:pPr lvl="0" algn="l" defTabSz="1244600">
            <a:lnSpc>
              <a:spcPct val="90000"/>
            </a:lnSpc>
            <a:spcBef>
              <a:spcPct val="0"/>
            </a:spcBef>
            <a:spcAft>
              <a:spcPct val="35000"/>
            </a:spcAft>
          </a:pPr>
          <a:r>
            <a:rPr lang="zh-CN" altLang="en-US" sz="2800" b="1" kern="1200" cap="none" spc="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资金充足</a:t>
          </a:r>
        </a:p>
      </dsp:txBody>
      <dsp:txXfrm>
        <a:off x="3184035" y="1108647"/>
        <a:ext cx="1149125" cy="20797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E1E44-EDE2-4300-8557-778DF7279870}">
      <dsp:nvSpPr>
        <dsp:cNvPr id="0" name=""/>
        <dsp:cNvSpPr/>
      </dsp:nvSpPr>
      <dsp:spPr>
        <a:xfrm>
          <a:off x="737977" y="627963"/>
          <a:ext cx="1279401" cy="1279513"/>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52F8FD-441F-4657-9876-9D1AB0ED64AB}">
      <dsp:nvSpPr>
        <dsp:cNvPr id="0" name=""/>
        <dsp:cNvSpPr/>
      </dsp:nvSpPr>
      <dsp:spPr>
        <a:xfrm>
          <a:off x="1020449" y="1091255"/>
          <a:ext cx="713978" cy="356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网络通信</a:t>
          </a:r>
        </a:p>
      </dsp:txBody>
      <dsp:txXfrm>
        <a:off x="1020449" y="1091255"/>
        <a:ext cx="713978" cy="356852"/>
      </dsp:txXfrm>
    </dsp:sp>
    <dsp:sp modelId="{35BB0878-8AAA-4DE9-A1ED-FD0906188A84}">
      <dsp:nvSpPr>
        <dsp:cNvPr id="0" name=""/>
        <dsp:cNvSpPr/>
      </dsp:nvSpPr>
      <dsp:spPr>
        <a:xfrm>
          <a:off x="382548" y="1362955"/>
          <a:ext cx="1279401" cy="1279513"/>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160948-4B59-4F47-9272-D585CBE5FA45}">
      <dsp:nvSpPr>
        <dsp:cNvPr id="0" name=""/>
        <dsp:cNvSpPr/>
      </dsp:nvSpPr>
      <dsp:spPr>
        <a:xfrm>
          <a:off x="663580" y="1827927"/>
          <a:ext cx="713978" cy="356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信息系统</a:t>
          </a:r>
        </a:p>
      </dsp:txBody>
      <dsp:txXfrm>
        <a:off x="663580" y="1827927"/>
        <a:ext cx="713978" cy="356852"/>
      </dsp:txXfrm>
    </dsp:sp>
    <dsp:sp modelId="{DC9BA4B4-2A39-4ACB-AB46-DE1B870027ED}">
      <dsp:nvSpPr>
        <dsp:cNvPr id="0" name=""/>
        <dsp:cNvSpPr/>
      </dsp:nvSpPr>
      <dsp:spPr>
        <a:xfrm>
          <a:off x="737977" y="2101308"/>
          <a:ext cx="1279401" cy="1279513"/>
        </a:xfrm>
        <a:prstGeom prst="circularArrow">
          <a:avLst>
            <a:gd name="adj1" fmla="val 10980"/>
            <a:gd name="adj2" fmla="val 1142322"/>
            <a:gd name="adj3" fmla="val 4500000"/>
            <a:gd name="adj4" fmla="val 13500000"/>
            <a:gd name="adj5" fmla="val 125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015D0-97E7-4489-ACBB-0ADE8551E286}">
      <dsp:nvSpPr>
        <dsp:cNvPr id="0" name=""/>
        <dsp:cNvSpPr/>
      </dsp:nvSpPr>
      <dsp:spPr>
        <a:xfrm>
          <a:off x="1020449" y="2564600"/>
          <a:ext cx="713978" cy="356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大数据</a:t>
          </a:r>
        </a:p>
      </dsp:txBody>
      <dsp:txXfrm>
        <a:off x="1020449" y="2564600"/>
        <a:ext cx="713978" cy="356852"/>
      </dsp:txXfrm>
    </dsp:sp>
    <dsp:sp modelId="{A9B25F69-F04C-49F2-9E8E-A391D21A5574}">
      <dsp:nvSpPr>
        <dsp:cNvPr id="0" name=""/>
        <dsp:cNvSpPr/>
      </dsp:nvSpPr>
      <dsp:spPr>
        <a:xfrm>
          <a:off x="382548" y="2837981"/>
          <a:ext cx="1279401" cy="1279513"/>
        </a:xfrm>
        <a:prstGeom prst="leftCircularArrow">
          <a:avLst>
            <a:gd name="adj1" fmla="val 10980"/>
            <a:gd name="adj2" fmla="val 1142322"/>
            <a:gd name="adj3" fmla="val 6300000"/>
            <a:gd name="adj4" fmla="val 18900000"/>
            <a:gd name="adj5" fmla="val 125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AC16BC-62FF-41D5-AE12-9F80BA65EF2E}">
      <dsp:nvSpPr>
        <dsp:cNvPr id="0" name=""/>
        <dsp:cNvSpPr/>
      </dsp:nvSpPr>
      <dsp:spPr>
        <a:xfrm>
          <a:off x="663580" y="3301272"/>
          <a:ext cx="713978" cy="356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技术教育</a:t>
          </a:r>
        </a:p>
      </dsp:txBody>
      <dsp:txXfrm>
        <a:off x="663580" y="3301272"/>
        <a:ext cx="713978" cy="356852"/>
      </dsp:txXfrm>
    </dsp:sp>
    <dsp:sp modelId="{D019BC5D-52EC-49FD-8D07-8AC11F47076B}">
      <dsp:nvSpPr>
        <dsp:cNvPr id="0" name=""/>
        <dsp:cNvSpPr/>
      </dsp:nvSpPr>
      <dsp:spPr>
        <a:xfrm>
          <a:off x="737977" y="3573533"/>
          <a:ext cx="1279401" cy="1279513"/>
        </a:xfrm>
        <a:prstGeom prst="circularArrow">
          <a:avLst>
            <a:gd name="adj1" fmla="val 10980"/>
            <a:gd name="adj2" fmla="val 1142322"/>
            <a:gd name="adj3" fmla="val 4500000"/>
            <a:gd name="adj4" fmla="val 13500000"/>
            <a:gd name="adj5" fmla="val 125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3E1A87-B5DA-4250-9148-5A809FD68EFE}">
      <dsp:nvSpPr>
        <dsp:cNvPr id="0" name=""/>
        <dsp:cNvSpPr/>
      </dsp:nvSpPr>
      <dsp:spPr>
        <a:xfrm>
          <a:off x="1020449" y="4036824"/>
          <a:ext cx="713978" cy="356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远程教育</a:t>
          </a:r>
        </a:p>
      </dsp:txBody>
      <dsp:txXfrm>
        <a:off x="1020449" y="4036824"/>
        <a:ext cx="713978" cy="356852"/>
      </dsp:txXfrm>
    </dsp:sp>
    <dsp:sp modelId="{E8B1031B-9F5D-42BC-BA95-A814924B3279}">
      <dsp:nvSpPr>
        <dsp:cNvPr id="0" name=""/>
        <dsp:cNvSpPr/>
      </dsp:nvSpPr>
      <dsp:spPr>
        <a:xfrm>
          <a:off x="382548" y="4310206"/>
          <a:ext cx="1279401" cy="1279513"/>
        </a:xfrm>
        <a:prstGeom prst="leftCircularArrow">
          <a:avLst>
            <a:gd name="adj1" fmla="val 10980"/>
            <a:gd name="adj2" fmla="val 1142322"/>
            <a:gd name="adj3" fmla="val 6300000"/>
            <a:gd name="adj4" fmla="val 189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B6EA06-0FFA-46A6-9071-7D62763C829A}">
      <dsp:nvSpPr>
        <dsp:cNvPr id="0" name=""/>
        <dsp:cNvSpPr/>
      </dsp:nvSpPr>
      <dsp:spPr>
        <a:xfrm>
          <a:off x="663580" y="4773497"/>
          <a:ext cx="713978" cy="356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多媒体教室</a:t>
          </a:r>
        </a:p>
      </dsp:txBody>
      <dsp:txXfrm>
        <a:off x="663580" y="4773497"/>
        <a:ext cx="713978" cy="356852"/>
      </dsp:txXfrm>
    </dsp:sp>
    <dsp:sp modelId="{5411002F-65EA-484C-90EF-4ACF89D6677E}">
      <dsp:nvSpPr>
        <dsp:cNvPr id="0" name=""/>
        <dsp:cNvSpPr/>
      </dsp:nvSpPr>
      <dsp:spPr>
        <a:xfrm>
          <a:off x="828935" y="5130349"/>
          <a:ext cx="1099167" cy="1099686"/>
        </a:xfrm>
        <a:prstGeom prst="blockArc">
          <a:avLst>
            <a:gd name="adj1" fmla="val 13500000"/>
            <a:gd name="adj2" fmla="val 10800000"/>
            <a:gd name="adj3" fmla="val 1274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03114-E1BD-42C5-B70C-92CBED0C1702}">
      <dsp:nvSpPr>
        <dsp:cNvPr id="0" name=""/>
        <dsp:cNvSpPr/>
      </dsp:nvSpPr>
      <dsp:spPr>
        <a:xfrm>
          <a:off x="1020449" y="5510170"/>
          <a:ext cx="713978" cy="356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a:t>
          </a:r>
          <a:endParaRPr lang="zh-CN" altLang="en-US" sz="2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dsp:txBody>
      <dsp:txXfrm>
        <a:off x="1020449" y="5510170"/>
        <a:ext cx="713978" cy="3568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BA642-A99A-4B7E-B46B-14CCC1782CB1}">
      <dsp:nvSpPr>
        <dsp:cNvPr id="0" name=""/>
        <dsp:cNvSpPr/>
      </dsp:nvSpPr>
      <dsp:spPr>
        <a:xfrm>
          <a:off x="2260199" y="1773283"/>
          <a:ext cx="1263904" cy="1263904"/>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zh-CN" altLang="en-US" sz="3600" kern="1200" dirty="0">
              <a:effectLst>
                <a:outerShdw blurRad="50800" dist="50800" dir="5400000" algn="ctr" rotWithShape="0">
                  <a:srgbClr val="000000"/>
                </a:outerShdw>
              </a:effectLst>
              <a:latin typeface="黑体" panose="02010609060101010101" pitchFamily="49" charset="-122"/>
              <a:ea typeface="黑体" panose="02010609060101010101" pitchFamily="49" charset="-122"/>
            </a:rPr>
            <a:t>机制</a:t>
          </a:r>
        </a:p>
      </dsp:txBody>
      <dsp:txXfrm>
        <a:off x="2445293" y="1958377"/>
        <a:ext cx="893716" cy="893716"/>
      </dsp:txXfrm>
    </dsp:sp>
    <dsp:sp modelId="{98EB6E93-6E7B-499A-8186-C65D147CAA14}">
      <dsp:nvSpPr>
        <dsp:cNvPr id="0" name=""/>
        <dsp:cNvSpPr/>
      </dsp:nvSpPr>
      <dsp:spPr>
        <a:xfrm rot="16200000">
          <a:off x="2758299" y="1313445"/>
          <a:ext cx="267704" cy="429727"/>
        </a:xfrm>
        <a:prstGeom prst="rightArrow">
          <a:avLst>
            <a:gd name="adj1" fmla="val 60000"/>
            <a:gd name="adj2" fmla="val 50000"/>
          </a:avLst>
        </a:prstGeom>
        <a:solidFill>
          <a:schemeClr val="accent2">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zh-CN" altLang="en-US" sz="3200" kern="1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2798455" y="1439546"/>
        <a:ext cx="187393" cy="257837"/>
      </dsp:txXfrm>
    </dsp:sp>
    <dsp:sp modelId="{ED229614-50FE-45D8-9F18-F740C03F8FDE}">
      <dsp:nvSpPr>
        <dsp:cNvPr id="0" name=""/>
        <dsp:cNvSpPr/>
      </dsp:nvSpPr>
      <dsp:spPr>
        <a:xfrm>
          <a:off x="2260199" y="4276"/>
          <a:ext cx="1263904" cy="1263904"/>
        </a:xfrm>
        <a:prstGeom prst="ellipse">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a:effectLst>
                <a:outerShdw blurRad="50800" dist="50800" dir="5400000" algn="ctr" rotWithShape="0">
                  <a:srgbClr val="000000"/>
                </a:outerShdw>
              </a:effectLst>
              <a:latin typeface="黑体" panose="02010609060101010101" pitchFamily="49" charset="-122"/>
              <a:ea typeface="黑体" panose="02010609060101010101" pitchFamily="49" charset="-122"/>
            </a:rPr>
            <a:t>岗位</a:t>
          </a:r>
          <a:endParaRPr lang="zh-CN" altLang="en-US" sz="3200" kern="1200" dirty="0">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2445293" y="189370"/>
        <a:ext cx="893716" cy="893716"/>
      </dsp:txXfrm>
    </dsp:sp>
    <dsp:sp modelId="{1B70C1FB-B2B8-4353-8385-E9DDB2C9E6C2}">
      <dsp:nvSpPr>
        <dsp:cNvPr id="0" name=""/>
        <dsp:cNvSpPr/>
      </dsp:nvSpPr>
      <dsp:spPr>
        <a:xfrm rot="19800000">
          <a:off x="3517740" y="1751908"/>
          <a:ext cx="267704" cy="429727"/>
        </a:xfrm>
        <a:prstGeom prst="rightArrow">
          <a:avLst>
            <a:gd name="adj1" fmla="val 60000"/>
            <a:gd name="adj2" fmla="val 50000"/>
          </a:avLst>
        </a:prstGeom>
        <a:solidFill>
          <a:schemeClr val="accent3">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zh-CN" altLang="en-US" sz="3200" kern="1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3523120" y="1857931"/>
        <a:ext cx="187393" cy="257837"/>
      </dsp:txXfrm>
    </dsp:sp>
    <dsp:sp modelId="{7F574E23-A581-4432-BB5E-D4F1CB196C74}">
      <dsp:nvSpPr>
        <dsp:cNvPr id="0" name=""/>
        <dsp:cNvSpPr/>
      </dsp:nvSpPr>
      <dsp:spPr>
        <a:xfrm>
          <a:off x="3792204" y="888780"/>
          <a:ext cx="1263904" cy="1263904"/>
        </a:xfrm>
        <a:prstGeom prst="ellipse">
          <a:avLst/>
        </a:prstGeom>
        <a:solidFill>
          <a:schemeClr val="accent3">
            <a:hueOff val="0"/>
            <a:satOff val="0"/>
            <a:lumOff val="0"/>
            <a:alphaOff val="0"/>
          </a:schemeClr>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a:effectLst>
                <a:outerShdw blurRad="50800" dist="50800" dir="5400000" algn="ctr" rotWithShape="0">
                  <a:srgbClr val="000000"/>
                </a:outerShdw>
              </a:effectLst>
              <a:latin typeface="黑体" panose="02010609060101010101" pitchFamily="49" charset="-122"/>
              <a:ea typeface="黑体" panose="02010609060101010101" pitchFamily="49" charset="-122"/>
            </a:rPr>
            <a:t>责任</a:t>
          </a:r>
          <a:endParaRPr lang="zh-CN" altLang="en-US" sz="3200" kern="1200" dirty="0">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3977298" y="1073874"/>
        <a:ext cx="893716" cy="893716"/>
      </dsp:txXfrm>
    </dsp:sp>
    <dsp:sp modelId="{616A39C8-4C2C-4490-9F7E-BAEC90B77C34}">
      <dsp:nvSpPr>
        <dsp:cNvPr id="0" name=""/>
        <dsp:cNvSpPr/>
      </dsp:nvSpPr>
      <dsp:spPr>
        <a:xfrm rot="1800000">
          <a:off x="3517740" y="2628835"/>
          <a:ext cx="267704" cy="429727"/>
        </a:xfrm>
        <a:prstGeom prst="rightArrow">
          <a:avLst>
            <a:gd name="adj1" fmla="val 60000"/>
            <a:gd name="adj2" fmla="val 50000"/>
          </a:avLst>
        </a:prstGeom>
        <a:solidFill>
          <a:schemeClr val="accent4">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zh-CN" altLang="en-US" sz="3200" kern="1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3523120" y="2694702"/>
        <a:ext cx="187393" cy="257837"/>
      </dsp:txXfrm>
    </dsp:sp>
    <dsp:sp modelId="{AC29EE7A-65B5-4705-99C2-391CE81F92F7}">
      <dsp:nvSpPr>
        <dsp:cNvPr id="0" name=""/>
        <dsp:cNvSpPr/>
      </dsp:nvSpPr>
      <dsp:spPr>
        <a:xfrm>
          <a:off x="3792204" y="2657787"/>
          <a:ext cx="1263904" cy="1263904"/>
        </a:xfrm>
        <a:prstGeom prst="ellipse">
          <a:avLst/>
        </a:prstGeom>
        <a:solidFill>
          <a:schemeClr val="accent4">
            <a:hueOff val="0"/>
            <a:satOff val="0"/>
            <a:lumOff val="0"/>
            <a:alphaOff val="0"/>
          </a:schemeClr>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a:effectLst>
                <a:outerShdw blurRad="50800" dist="50800" dir="5400000" algn="ctr" rotWithShape="0">
                  <a:srgbClr val="000000"/>
                </a:outerShdw>
              </a:effectLst>
              <a:latin typeface="黑体" panose="02010609060101010101" pitchFamily="49" charset="-122"/>
              <a:ea typeface="黑体" panose="02010609060101010101" pitchFamily="49" charset="-122"/>
            </a:rPr>
            <a:t>安全</a:t>
          </a:r>
          <a:endParaRPr lang="zh-CN" altLang="en-US" sz="3200" kern="1200" dirty="0">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3977298" y="2842881"/>
        <a:ext cx="893716" cy="893716"/>
      </dsp:txXfrm>
    </dsp:sp>
    <dsp:sp modelId="{EF354480-4539-4CC3-BB14-B7F84B79A65D}">
      <dsp:nvSpPr>
        <dsp:cNvPr id="0" name=""/>
        <dsp:cNvSpPr/>
      </dsp:nvSpPr>
      <dsp:spPr>
        <a:xfrm rot="5400000">
          <a:off x="2758299" y="3067299"/>
          <a:ext cx="267704" cy="429727"/>
        </a:xfrm>
        <a:prstGeom prst="rightArrow">
          <a:avLst>
            <a:gd name="adj1" fmla="val 60000"/>
            <a:gd name="adj2" fmla="val 50000"/>
          </a:avLst>
        </a:prstGeom>
        <a:solidFill>
          <a:schemeClr val="accent5">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zh-CN" altLang="en-US" sz="3200" kern="1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2798455" y="3113089"/>
        <a:ext cx="187393" cy="257837"/>
      </dsp:txXfrm>
    </dsp:sp>
    <dsp:sp modelId="{0A7439B6-CCAF-46E8-8C7E-6C01FDB44877}">
      <dsp:nvSpPr>
        <dsp:cNvPr id="0" name=""/>
        <dsp:cNvSpPr/>
      </dsp:nvSpPr>
      <dsp:spPr>
        <a:xfrm>
          <a:off x="2260199" y="3542290"/>
          <a:ext cx="1263904" cy="1263904"/>
        </a:xfrm>
        <a:prstGeom prst="ellipse">
          <a:avLst/>
        </a:prstGeom>
        <a:solidFill>
          <a:schemeClr val="accent5">
            <a:hueOff val="0"/>
            <a:satOff val="0"/>
            <a:lumOff val="0"/>
            <a:alphaOff val="0"/>
          </a:schemeClr>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a:effectLst>
                <a:outerShdw blurRad="50800" dist="50800" dir="5400000" algn="ctr" rotWithShape="0">
                  <a:srgbClr val="000000"/>
                </a:outerShdw>
              </a:effectLst>
              <a:latin typeface="黑体" panose="02010609060101010101" pitchFamily="49" charset="-122"/>
              <a:ea typeface="黑体" panose="02010609060101010101" pitchFamily="49" charset="-122"/>
            </a:rPr>
            <a:t>激励</a:t>
          </a:r>
          <a:endParaRPr lang="zh-CN" altLang="en-US" sz="3200" kern="1200" dirty="0">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2445293" y="3727384"/>
        <a:ext cx="893716" cy="893716"/>
      </dsp:txXfrm>
    </dsp:sp>
    <dsp:sp modelId="{B97A3AA0-CB51-440E-BCFF-24D493EFFFED}">
      <dsp:nvSpPr>
        <dsp:cNvPr id="0" name=""/>
        <dsp:cNvSpPr/>
      </dsp:nvSpPr>
      <dsp:spPr>
        <a:xfrm rot="9000000">
          <a:off x="1998858" y="2628835"/>
          <a:ext cx="267704" cy="429727"/>
        </a:xfrm>
        <a:prstGeom prst="rightArrow">
          <a:avLst>
            <a:gd name="adj1" fmla="val 60000"/>
            <a:gd name="adj2" fmla="val 50000"/>
          </a:avLst>
        </a:prstGeom>
        <a:solidFill>
          <a:schemeClr val="accent6">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zh-CN" altLang="en-US" sz="3200" kern="1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rot="10800000">
        <a:off x="2073789" y="2694702"/>
        <a:ext cx="187393" cy="257837"/>
      </dsp:txXfrm>
    </dsp:sp>
    <dsp:sp modelId="{002493AD-9A84-4450-AF6A-C1E7F6FDD622}">
      <dsp:nvSpPr>
        <dsp:cNvPr id="0" name=""/>
        <dsp:cNvSpPr/>
      </dsp:nvSpPr>
      <dsp:spPr>
        <a:xfrm>
          <a:off x="728194" y="2657787"/>
          <a:ext cx="1263904" cy="1263904"/>
        </a:xfrm>
        <a:prstGeom prst="ellipse">
          <a:avLst/>
        </a:prstGeom>
        <a:solidFill>
          <a:schemeClr val="accent6">
            <a:hueOff val="0"/>
            <a:satOff val="0"/>
            <a:lumOff val="0"/>
            <a:alphaOff val="0"/>
          </a:schemeClr>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a:effectLst>
                <a:outerShdw blurRad="50800" dist="50800" dir="5400000" algn="ctr" rotWithShape="0">
                  <a:srgbClr val="000000"/>
                </a:outerShdw>
              </a:effectLst>
              <a:latin typeface="黑体" panose="02010609060101010101" pitchFamily="49" charset="-122"/>
              <a:ea typeface="黑体" panose="02010609060101010101" pitchFamily="49" charset="-122"/>
            </a:rPr>
            <a:t>服务</a:t>
          </a:r>
        </a:p>
      </dsp:txBody>
      <dsp:txXfrm>
        <a:off x="913288" y="2842881"/>
        <a:ext cx="893716" cy="893716"/>
      </dsp:txXfrm>
    </dsp:sp>
    <dsp:sp modelId="{24F556E4-4445-429A-A15D-58C4616D38E4}">
      <dsp:nvSpPr>
        <dsp:cNvPr id="0" name=""/>
        <dsp:cNvSpPr/>
      </dsp:nvSpPr>
      <dsp:spPr>
        <a:xfrm rot="12600000">
          <a:off x="1998858" y="1751908"/>
          <a:ext cx="267704" cy="429727"/>
        </a:xfrm>
        <a:prstGeom prst="rightArrow">
          <a:avLst>
            <a:gd name="adj1" fmla="val 60000"/>
            <a:gd name="adj2" fmla="val 50000"/>
          </a:avLst>
        </a:prstGeom>
        <a:solidFill>
          <a:schemeClr val="accent2">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zh-CN" altLang="en-US" sz="3200" kern="1200">
            <a:solidFill>
              <a:schemeClr val="bg1"/>
            </a:solidFill>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rot="10800000">
        <a:off x="2073789" y="1857931"/>
        <a:ext cx="187393" cy="257837"/>
      </dsp:txXfrm>
    </dsp:sp>
    <dsp:sp modelId="{30603916-5B68-4B3B-851F-27F809A82EE6}">
      <dsp:nvSpPr>
        <dsp:cNvPr id="0" name=""/>
        <dsp:cNvSpPr/>
      </dsp:nvSpPr>
      <dsp:spPr>
        <a:xfrm>
          <a:off x="728194" y="888780"/>
          <a:ext cx="1263904" cy="1263904"/>
        </a:xfrm>
        <a:prstGeom prst="ellipse">
          <a:avLst/>
        </a:prstGeom>
        <a:solidFill>
          <a:schemeClr val="accent2">
            <a:hueOff val="0"/>
            <a:satOff val="0"/>
            <a:lumOff val="0"/>
            <a:alphaOff val="0"/>
          </a:schemeClr>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altLang="zh-CN" sz="3200" kern="1200" dirty="0">
              <a:effectLst>
                <a:outerShdw blurRad="50800" dist="50800" dir="5400000" algn="ctr" rotWithShape="0">
                  <a:srgbClr val="000000"/>
                </a:outerShdw>
              </a:effectLst>
              <a:latin typeface="黑体" panose="02010609060101010101" pitchFamily="49" charset="-122"/>
              <a:ea typeface="黑体" panose="02010609060101010101" pitchFamily="49" charset="-122"/>
            </a:rPr>
            <a:t>……</a:t>
          </a:r>
          <a:endParaRPr lang="zh-CN" altLang="en-US" sz="3200" kern="1200" dirty="0">
            <a:effectLst>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913288" y="1073874"/>
        <a:ext cx="893716" cy="8937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5ED2B-917B-4661-8BFB-AB3290F7BB09}">
      <dsp:nvSpPr>
        <dsp:cNvPr id="0" name=""/>
        <dsp:cNvSpPr/>
      </dsp:nvSpPr>
      <dsp:spPr>
        <a:xfrm>
          <a:off x="2481014" y="2748546"/>
          <a:ext cx="1858262" cy="1858262"/>
        </a:xfrm>
        <a:prstGeom prst="ellipse">
          <a:avLst/>
        </a:prstGeom>
        <a:solidFill>
          <a:srgbClr val="00B050"/>
        </a:solidFill>
        <a:ln>
          <a:noFill/>
        </a:ln>
        <a:effectLst>
          <a:outerShdw blurRad="38100" dist="300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0800" tIns="50800" rIns="50800" bIns="50800" numCol="1" spcCol="1270" anchor="ctr" anchorCtr="0">
          <a:noAutofit/>
          <a:sp3d extrusionH="28000" prstMaterial="matte"/>
        </a:bodyPr>
        <a:lstStyle/>
        <a:p>
          <a:pPr lvl="0" algn="ctr" defTabSz="1778000">
            <a:lnSpc>
              <a:spcPct val="90000"/>
            </a:lnSpc>
            <a:spcBef>
              <a:spcPct val="0"/>
            </a:spcBef>
            <a:spcAft>
              <a:spcPct val="35000"/>
            </a:spcAft>
          </a:pPr>
          <a:r>
            <a:rPr lang="zh-CN" altLang="en-US" sz="4000" kern="1200">
              <a:effectLst>
                <a:outerShdw blurRad="50800" dist="50800" dir="5400000" algn="ctr" rotWithShape="0">
                  <a:srgbClr val="000000"/>
                </a:outerShdw>
              </a:effectLst>
              <a:latin typeface="黑体" pitchFamily="2" charset="-122"/>
              <a:ea typeface="黑体" pitchFamily="2" charset="-122"/>
              <a:sym typeface="黑体" pitchFamily="2" charset="-122"/>
            </a:rPr>
            <a:t>总体目标</a:t>
          </a:r>
          <a:endParaRPr lang="zh-CN" altLang="en-US" sz="4000" kern="1200" dirty="0">
            <a:effectLst>
              <a:outerShdw blurRad="50800" dist="50800" dir="5400000" algn="ctr" rotWithShape="0">
                <a:srgbClr val="000000"/>
              </a:outerShdw>
            </a:effectLst>
            <a:latin typeface="Arial"/>
            <a:ea typeface="宋体"/>
            <a:cs typeface="+mn-cs"/>
          </a:endParaRPr>
        </a:p>
      </dsp:txBody>
      <dsp:txXfrm>
        <a:off x="2753150" y="3020682"/>
        <a:ext cx="1313990" cy="1313990"/>
      </dsp:txXfrm>
    </dsp:sp>
    <dsp:sp modelId="{9D415924-3774-4CF4-BCAD-6F3F74E5C7B0}">
      <dsp:nvSpPr>
        <dsp:cNvPr id="0" name=""/>
        <dsp:cNvSpPr/>
      </dsp:nvSpPr>
      <dsp:spPr>
        <a:xfrm rot="16200000">
          <a:off x="3212474" y="2070866"/>
          <a:ext cx="395341" cy="631809"/>
        </a:xfrm>
        <a:prstGeom prst="rightArrow">
          <a:avLst>
            <a:gd name="adj1" fmla="val 60000"/>
            <a:gd name="adj2" fmla="val 50000"/>
          </a:avLst>
        </a:prstGeom>
        <a:solidFill>
          <a:schemeClr val="accent2">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872AF"/>
            </a:solidFill>
            <a:effectLst>
              <a:outerShdw blurRad="50800" dist="50800" dir="5400000" algn="ctr" rotWithShape="0">
                <a:srgbClr val="000000"/>
              </a:outerShdw>
            </a:effectLst>
            <a:latin typeface="Arial"/>
            <a:ea typeface="宋体"/>
            <a:cs typeface="+mn-cs"/>
          </a:endParaRPr>
        </a:p>
      </dsp:txBody>
      <dsp:txXfrm>
        <a:off x="3271775" y="2256529"/>
        <a:ext cx="276739" cy="379085"/>
      </dsp:txXfrm>
    </dsp:sp>
    <dsp:sp modelId="{23F481A9-71E4-43F8-8D3D-1D3E34C2559B}">
      <dsp:nvSpPr>
        <dsp:cNvPr id="0" name=""/>
        <dsp:cNvSpPr/>
      </dsp:nvSpPr>
      <dsp:spPr>
        <a:xfrm>
          <a:off x="2481014" y="144355"/>
          <a:ext cx="1858262" cy="1858262"/>
        </a:xfrm>
        <a:prstGeom prst="ellipse">
          <a:avLst/>
        </a:prstGeom>
        <a:solidFill>
          <a:srgbClr val="FFC000"/>
        </a:solidFill>
        <a:ln>
          <a:noFill/>
        </a:ln>
        <a:effectLst>
          <a:outerShdw blurRad="38100" dist="300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5560" tIns="35560" rIns="35560" bIns="35560" numCol="1" spcCol="1270" anchor="ctr" anchorCtr="0">
          <a:noAutofit/>
          <a:sp3d extrusionH="28000" prstMaterial="matte"/>
        </a:bodyPr>
        <a:lstStyle/>
        <a:p>
          <a:pPr lvl="0" algn="ctr" defTabSz="1244600">
            <a:lnSpc>
              <a:spcPct val="90000"/>
            </a:lnSpc>
            <a:spcBef>
              <a:spcPct val="0"/>
            </a:spcBef>
            <a:spcAft>
              <a:spcPct val="35000"/>
            </a:spcAft>
          </a:pPr>
          <a:r>
            <a:rPr lang="zh-CN" altLang="en-US" sz="2800" b="1" kern="1200">
              <a:effectLst>
                <a:outerShdw blurRad="50800" dist="50800" dir="5400000" algn="ctr" rotWithShape="0">
                  <a:srgbClr val="000000"/>
                </a:outerShdw>
              </a:effectLst>
              <a:latin typeface="黑体" pitchFamily="2" charset="-122"/>
              <a:ea typeface="黑体" pitchFamily="2" charset="-122"/>
            </a:rPr>
            <a:t>智能互联无处不在</a:t>
          </a:r>
          <a:endParaRPr lang="zh-CN" altLang="en-US" sz="2800" kern="1200" dirty="0">
            <a:effectLst>
              <a:outerShdw blurRad="50800" dist="50800" dir="5400000" algn="ctr" rotWithShape="0">
                <a:srgbClr val="000000"/>
              </a:outerShdw>
            </a:effectLst>
            <a:latin typeface="Arial"/>
            <a:ea typeface="宋体"/>
            <a:cs typeface="+mn-cs"/>
          </a:endParaRPr>
        </a:p>
      </dsp:txBody>
      <dsp:txXfrm>
        <a:off x="2753150" y="416491"/>
        <a:ext cx="1313990" cy="1313990"/>
      </dsp:txXfrm>
    </dsp:sp>
    <dsp:sp modelId="{00F11751-62C6-4F00-B5CC-233D8C2CE13F}">
      <dsp:nvSpPr>
        <dsp:cNvPr id="0" name=""/>
        <dsp:cNvSpPr/>
      </dsp:nvSpPr>
      <dsp:spPr>
        <a:xfrm rot="20520000">
          <a:off x="4440199" y="2962861"/>
          <a:ext cx="395341" cy="631809"/>
        </a:xfrm>
        <a:prstGeom prst="rightArrow">
          <a:avLst>
            <a:gd name="adj1" fmla="val 60000"/>
            <a:gd name="adj2" fmla="val 50000"/>
          </a:avLst>
        </a:prstGeom>
        <a:solidFill>
          <a:schemeClr val="accent3">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872AF"/>
            </a:solidFill>
            <a:effectLst>
              <a:outerShdw blurRad="50800" dist="50800" dir="5400000" algn="ctr" rotWithShape="0">
                <a:srgbClr val="000000"/>
              </a:outerShdw>
            </a:effectLst>
            <a:latin typeface="Arial"/>
            <a:ea typeface="宋体"/>
            <a:cs typeface="+mn-cs"/>
          </a:endParaRPr>
        </a:p>
      </dsp:txBody>
      <dsp:txXfrm>
        <a:off x="4443101" y="3107548"/>
        <a:ext cx="276739" cy="379085"/>
      </dsp:txXfrm>
    </dsp:sp>
    <dsp:sp modelId="{17330E21-41DC-4D98-A093-5CC58F0F66B7}">
      <dsp:nvSpPr>
        <dsp:cNvPr id="0" name=""/>
        <dsp:cNvSpPr/>
      </dsp:nvSpPr>
      <dsp:spPr>
        <a:xfrm>
          <a:off x="4957746" y="1943807"/>
          <a:ext cx="1858262" cy="1858262"/>
        </a:xfrm>
        <a:prstGeom prst="ellipse">
          <a:avLst/>
        </a:prstGeom>
        <a:solidFill>
          <a:srgbClr val="0033CC"/>
        </a:solidFill>
        <a:ln>
          <a:noFill/>
        </a:ln>
        <a:effectLst>
          <a:outerShdw blurRad="38100" dist="300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5560" tIns="35560" rIns="35560" bIns="35560" numCol="1" spcCol="1270" anchor="ctr" anchorCtr="0">
          <a:noAutofit/>
          <a:sp3d extrusionH="28000" prstMaterial="matte"/>
        </a:bodyPr>
        <a:lstStyle/>
        <a:p>
          <a:pPr lvl="0" algn="ctr" defTabSz="1244600">
            <a:lnSpc>
              <a:spcPct val="90000"/>
            </a:lnSpc>
            <a:spcBef>
              <a:spcPct val="0"/>
            </a:spcBef>
            <a:spcAft>
              <a:spcPct val="35000"/>
            </a:spcAft>
          </a:pPr>
          <a:r>
            <a:rPr lang="zh-CN" altLang="en-US" sz="2800" b="1" kern="1200">
              <a:effectLst>
                <a:outerShdw blurRad="50800" dist="50800" dir="5400000" algn="ctr" rotWithShape="0">
                  <a:srgbClr val="000000"/>
                </a:outerShdw>
              </a:effectLst>
              <a:latin typeface="黑体" pitchFamily="2" charset="-122"/>
              <a:ea typeface="黑体" pitchFamily="2" charset="-122"/>
            </a:rPr>
            <a:t>信息资源集约开放</a:t>
          </a:r>
          <a:endParaRPr lang="zh-CN" altLang="en-US" sz="2800" kern="1200" dirty="0">
            <a:effectLst>
              <a:outerShdw blurRad="50800" dist="50800" dir="5400000" algn="ctr" rotWithShape="0">
                <a:srgbClr val="000000"/>
              </a:outerShdw>
            </a:effectLst>
            <a:latin typeface="Arial"/>
            <a:ea typeface="宋体"/>
            <a:cs typeface="+mn-cs"/>
          </a:endParaRPr>
        </a:p>
      </dsp:txBody>
      <dsp:txXfrm>
        <a:off x="5229882" y="2215943"/>
        <a:ext cx="1313990" cy="1313990"/>
      </dsp:txXfrm>
    </dsp:sp>
    <dsp:sp modelId="{70D31176-4484-4CA0-AE42-CB080EEE73B3}">
      <dsp:nvSpPr>
        <dsp:cNvPr id="0" name=""/>
        <dsp:cNvSpPr/>
      </dsp:nvSpPr>
      <dsp:spPr>
        <a:xfrm rot="3240000">
          <a:off x="3971250" y="4406138"/>
          <a:ext cx="395341" cy="631809"/>
        </a:xfrm>
        <a:prstGeom prst="rightArrow">
          <a:avLst>
            <a:gd name="adj1" fmla="val 60000"/>
            <a:gd name="adj2" fmla="val 50000"/>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872AF"/>
            </a:solidFill>
            <a:effectLst>
              <a:outerShdw blurRad="50800" dist="50800" dir="5400000" algn="ctr" rotWithShape="0">
                <a:srgbClr val="000000"/>
              </a:outerShdw>
            </a:effectLst>
            <a:latin typeface="Arial"/>
            <a:ea typeface="宋体"/>
            <a:cs typeface="+mn-cs"/>
          </a:endParaRPr>
        </a:p>
      </dsp:txBody>
      <dsp:txXfrm>
        <a:off x="3995695" y="4484524"/>
        <a:ext cx="276739" cy="379085"/>
      </dsp:txXfrm>
    </dsp:sp>
    <dsp:sp modelId="{63C25A30-8AD9-4972-B47B-C9A824613801}">
      <dsp:nvSpPr>
        <dsp:cNvPr id="0" name=""/>
        <dsp:cNvSpPr/>
      </dsp:nvSpPr>
      <dsp:spPr>
        <a:xfrm>
          <a:off x="4011719" y="4855381"/>
          <a:ext cx="1858262" cy="1858262"/>
        </a:xfrm>
        <a:prstGeom prst="ellipse">
          <a:avLst/>
        </a:prstGeom>
        <a:solidFill>
          <a:schemeClr val="accent4">
            <a:hueOff val="0"/>
            <a:satOff val="0"/>
            <a:lumOff val="0"/>
            <a:alphaOff val="0"/>
          </a:schemeClr>
        </a:solidFill>
        <a:ln>
          <a:noFill/>
        </a:ln>
        <a:effectLst>
          <a:outerShdw blurRad="38100" dist="300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5560" tIns="35560" rIns="35560" bIns="35560" numCol="1" spcCol="1270" anchor="ctr" anchorCtr="0">
          <a:noAutofit/>
          <a:sp3d extrusionH="28000" prstMaterial="matte"/>
        </a:bodyPr>
        <a:lstStyle/>
        <a:p>
          <a:pPr lvl="0" algn="ctr" defTabSz="1244600">
            <a:lnSpc>
              <a:spcPct val="90000"/>
            </a:lnSpc>
            <a:spcBef>
              <a:spcPct val="0"/>
            </a:spcBef>
            <a:spcAft>
              <a:spcPct val="35000"/>
            </a:spcAft>
          </a:pPr>
          <a:r>
            <a:rPr lang="zh-CN" altLang="en-US" sz="2800" b="1" kern="1200">
              <a:effectLst>
                <a:outerShdw blurRad="50800" dist="50800" dir="5400000" algn="ctr" rotWithShape="0">
                  <a:srgbClr val="000000"/>
                </a:outerShdw>
              </a:effectLst>
              <a:latin typeface="黑体" pitchFamily="2" charset="-122"/>
              <a:ea typeface="黑体" pitchFamily="2" charset="-122"/>
            </a:rPr>
            <a:t>知识传播协作创新</a:t>
          </a:r>
          <a:endParaRPr lang="zh-CN" altLang="en-US" sz="2800" kern="1200" dirty="0">
            <a:effectLst>
              <a:outerShdw blurRad="50800" dist="50800" dir="5400000" algn="ctr" rotWithShape="0">
                <a:srgbClr val="000000"/>
              </a:outerShdw>
            </a:effectLst>
            <a:latin typeface="Arial"/>
            <a:ea typeface="宋体"/>
            <a:cs typeface="+mn-cs"/>
          </a:endParaRPr>
        </a:p>
      </dsp:txBody>
      <dsp:txXfrm>
        <a:off x="4283855" y="5127517"/>
        <a:ext cx="1313990" cy="1313990"/>
      </dsp:txXfrm>
    </dsp:sp>
    <dsp:sp modelId="{BB0F0377-95E1-43B4-8484-E29028CE393E}">
      <dsp:nvSpPr>
        <dsp:cNvPr id="0" name=""/>
        <dsp:cNvSpPr/>
      </dsp:nvSpPr>
      <dsp:spPr>
        <a:xfrm rot="7560000">
          <a:off x="2453698" y="4406138"/>
          <a:ext cx="395341" cy="631809"/>
        </a:xfrm>
        <a:prstGeom prst="rightArrow">
          <a:avLst>
            <a:gd name="adj1" fmla="val 60000"/>
            <a:gd name="adj2" fmla="val 50000"/>
          </a:avLst>
        </a:prstGeom>
        <a:solidFill>
          <a:schemeClr val="accent5">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872AF"/>
            </a:solidFill>
            <a:effectLst>
              <a:outerShdw blurRad="50800" dist="50800" dir="5400000" algn="ctr" rotWithShape="0">
                <a:srgbClr val="000000"/>
              </a:outerShdw>
            </a:effectLst>
            <a:latin typeface="Arial"/>
            <a:ea typeface="宋体"/>
            <a:cs typeface="+mn-cs"/>
          </a:endParaRPr>
        </a:p>
      </dsp:txBody>
      <dsp:txXfrm rot="10800000">
        <a:off x="2547855" y="4484524"/>
        <a:ext cx="276739" cy="379085"/>
      </dsp:txXfrm>
    </dsp:sp>
    <dsp:sp modelId="{3916985E-F51F-4513-9D34-92A7AC4FEC12}">
      <dsp:nvSpPr>
        <dsp:cNvPr id="0" name=""/>
        <dsp:cNvSpPr/>
      </dsp:nvSpPr>
      <dsp:spPr>
        <a:xfrm>
          <a:off x="950308" y="4855381"/>
          <a:ext cx="1858262" cy="1858262"/>
        </a:xfrm>
        <a:prstGeom prst="ellipse">
          <a:avLst/>
        </a:prstGeom>
        <a:solidFill>
          <a:srgbClr val="FF9933"/>
        </a:solidFill>
        <a:ln>
          <a:noFill/>
        </a:ln>
        <a:effectLst>
          <a:outerShdw blurRad="38100" dist="300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5560" tIns="35560" rIns="35560" bIns="35560" numCol="1" spcCol="1270" anchor="ctr" anchorCtr="0">
          <a:noAutofit/>
          <a:sp3d extrusionH="28000" prstMaterial="matte"/>
        </a:bodyPr>
        <a:lstStyle/>
        <a:p>
          <a:pPr lvl="0" algn="ctr" defTabSz="1244600">
            <a:lnSpc>
              <a:spcPct val="90000"/>
            </a:lnSpc>
            <a:spcBef>
              <a:spcPct val="0"/>
            </a:spcBef>
            <a:spcAft>
              <a:spcPct val="35000"/>
            </a:spcAft>
          </a:pPr>
          <a:r>
            <a:rPr lang="zh-CN" altLang="en-US" sz="2800" b="1" kern="1200" dirty="0">
              <a:effectLst>
                <a:outerShdw blurRad="50800" dist="50800" dir="5400000" algn="ctr" rotWithShape="0">
                  <a:srgbClr val="000000"/>
                </a:outerShdw>
              </a:effectLst>
              <a:latin typeface="黑体" pitchFamily="2" charset="-122"/>
              <a:ea typeface="黑体" pitchFamily="2" charset="-122"/>
            </a:rPr>
            <a:t>管理服务科学便利</a:t>
          </a:r>
          <a:endParaRPr lang="zh-CN" altLang="en-US" sz="2800" kern="1200" dirty="0">
            <a:effectLst>
              <a:outerShdw blurRad="50800" dist="50800" dir="5400000" algn="ctr" rotWithShape="0">
                <a:srgbClr val="000000"/>
              </a:outerShdw>
            </a:effectLst>
            <a:latin typeface="Arial"/>
            <a:ea typeface="宋体"/>
            <a:cs typeface="+mn-cs"/>
          </a:endParaRPr>
        </a:p>
      </dsp:txBody>
      <dsp:txXfrm>
        <a:off x="1222444" y="5127517"/>
        <a:ext cx="1313990" cy="1313990"/>
      </dsp:txXfrm>
    </dsp:sp>
    <dsp:sp modelId="{CA3EDAB7-A186-481E-9F4A-D6DBF8C71678}">
      <dsp:nvSpPr>
        <dsp:cNvPr id="0" name=""/>
        <dsp:cNvSpPr/>
      </dsp:nvSpPr>
      <dsp:spPr>
        <a:xfrm rot="11880000">
          <a:off x="1984749" y="2962861"/>
          <a:ext cx="395341" cy="631809"/>
        </a:xfrm>
        <a:prstGeom prst="rightArrow">
          <a:avLst>
            <a:gd name="adj1" fmla="val 60000"/>
            <a:gd name="adj2" fmla="val 50000"/>
          </a:avLst>
        </a:prstGeom>
        <a:solidFill>
          <a:schemeClr val="accent6">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872AF"/>
            </a:solidFill>
            <a:effectLst>
              <a:outerShdw blurRad="50800" dist="50800" dir="5400000" algn="ctr" rotWithShape="0">
                <a:srgbClr val="000000"/>
              </a:outerShdw>
            </a:effectLst>
            <a:latin typeface="Arial"/>
            <a:ea typeface="宋体"/>
            <a:cs typeface="+mn-cs"/>
          </a:endParaRPr>
        </a:p>
      </dsp:txBody>
      <dsp:txXfrm rot="10800000">
        <a:off x="2100449" y="3107548"/>
        <a:ext cx="276739" cy="379085"/>
      </dsp:txXfrm>
    </dsp:sp>
    <dsp:sp modelId="{718C6BD4-471A-4A0D-B723-0267538CF8D9}">
      <dsp:nvSpPr>
        <dsp:cNvPr id="0" name=""/>
        <dsp:cNvSpPr/>
      </dsp:nvSpPr>
      <dsp:spPr>
        <a:xfrm>
          <a:off x="4281" y="1943807"/>
          <a:ext cx="1858262" cy="1858262"/>
        </a:xfrm>
        <a:prstGeom prst="ellipse">
          <a:avLst/>
        </a:prstGeom>
        <a:solidFill>
          <a:srgbClr val="00B0F0"/>
        </a:solidFill>
        <a:ln>
          <a:noFill/>
        </a:ln>
        <a:effectLst>
          <a:outerShdw blurRad="38100" dist="300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5560" tIns="35560" rIns="35560" bIns="35560" numCol="1" spcCol="1270" anchor="ctr" anchorCtr="0">
          <a:noAutofit/>
          <a:sp3d extrusionH="28000" prstMaterial="matte"/>
        </a:bodyPr>
        <a:lstStyle/>
        <a:p>
          <a:pPr lvl="0" algn="ctr" defTabSz="1244600">
            <a:lnSpc>
              <a:spcPct val="90000"/>
            </a:lnSpc>
            <a:spcBef>
              <a:spcPct val="0"/>
            </a:spcBef>
            <a:spcAft>
              <a:spcPct val="35000"/>
            </a:spcAft>
          </a:pPr>
          <a:r>
            <a:rPr lang="zh-CN" altLang="en-US" sz="2800" b="1" kern="1200" dirty="0">
              <a:effectLst>
                <a:outerShdw blurRad="50800" dist="50800" dir="5400000" algn="ctr" rotWithShape="0">
                  <a:srgbClr val="000000"/>
                </a:outerShdw>
              </a:effectLst>
              <a:latin typeface="黑体" pitchFamily="2" charset="-122"/>
              <a:ea typeface="黑体" pitchFamily="2" charset="-122"/>
            </a:rPr>
            <a:t>数据应用共享融合</a:t>
          </a:r>
          <a:endParaRPr lang="zh-CN" altLang="en-US" sz="2800" kern="1200" dirty="0">
            <a:effectLst>
              <a:outerShdw blurRad="50800" dist="50800" dir="5400000" algn="ctr" rotWithShape="0">
                <a:srgbClr val="000000"/>
              </a:outerShdw>
            </a:effectLst>
            <a:latin typeface="Arial"/>
            <a:ea typeface="宋体"/>
            <a:cs typeface="+mn-cs"/>
          </a:endParaRPr>
        </a:p>
      </dsp:txBody>
      <dsp:txXfrm>
        <a:off x="276417" y="2215943"/>
        <a:ext cx="1313990" cy="13139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E4633-FA1D-43F5-8684-11DB3CC7883F}">
      <dsp:nvSpPr>
        <dsp:cNvPr id="0" name=""/>
        <dsp:cNvSpPr/>
      </dsp:nvSpPr>
      <dsp:spPr>
        <a:xfrm>
          <a:off x="53605" y="1768"/>
          <a:ext cx="1654953" cy="992972"/>
        </a:xfrm>
        <a:prstGeom prst="roundRect">
          <a:avLst>
            <a:gd name="adj" fmla="val 10000"/>
          </a:avLst>
        </a:prstGeom>
        <a:solidFill>
          <a:srgbClr val="FF9933"/>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基础设施</a:t>
          </a:r>
        </a:p>
      </dsp:txBody>
      <dsp:txXfrm>
        <a:off x="82688" y="30851"/>
        <a:ext cx="1596787" cy="934806"/>
      </dsp:txXfrm>
    </dsp:sp>
    <dsp:sp modelId="{86F0F6E8-2C11-4DC9-BFDD-19C6A063EE9D}">
      <dsp:nvSpPr>
        <dsp:cNvPr id="0" name=""/>
        <dsp:cNvSpPr/>
      </dsp:nvSpPr>
      <dsp:spPr>
        <a:xfrm>
          <a:off x="1854194" y="293040"/>
          <a:ext cx="350850" cy="410428"/>
        </a:xfrm>
        <a:prstGeom prst="rightArrow">
          <a:avLst>
            <a:gd name="adj1" fmla="val 60000"/>
            <a:gd name="adj2" fmla="val 50000"/>
          </a:avLst>
        </a:prstGeom>
        <a:solidFill>
          <a:schemeClr val="accent2">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1854194" y="375126"/>
        <a:ext cx="245595" cy="246256"/>
      </dsp:txXfrm>
    </dsp:sp>
    <dsp:sp modelId="{3C462462-A00C-43B2-BE1F-06FC7E3D999B}">
      <dsp:nvSpPr>
        <dsp:cNvPr id="0" name=""/>
        <dsp:cNvSpPr/>
      </dsp:nvSpPr>
      <dsp:spPr>
        <a:xfrm>
          <a:off x="2370539" y="1768"/>
          <a:ext cx="1654953" cy="992972"/>
        </a:xfrm>
        <a:prstGeom prst="roundRect">
          <a:avLst>
            <a:gd name="adj" fmla="val 10000"/>
          </a:avLst>
        </a:prstGeom>
        <a:solidFill>
          <a:schemeClr val="bg1">
            <a:lumMod val="75000"/>
          </a:schemeClr>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数据治理</a:t>
          </a:r>
          <a:endParaRPr lang="zh-CN" altLang="en-US" sz="2400" b="1" kern="1200"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2399622" y="30851"/>
        <a:ext cx="1596787" cy="934806"/>
      </dsp:txXfrm>
    </dsp:sp>
    <dsp:sp modelId="{4A39AAFD-97C0-42DB-9FCC-E7AD42150F90}">
      <dsp:nvSpPr>
        <dsp:cNvPr id="0" name=""/>
        <dsp:cNvSpPr/>
      </dsp:nvSpPr>
      <dsp:spPr>
        <a:xfrm>
          <a:off x="4171129" y="293040"/>
          <a:ext cx="350850" cy="410428"/>
        </a:xfrm>
        <a:prstGeom prst="rightArrow">
          <a:avLst>
            <a:gd name="adj1" fmla="val 60000"/>
            <a:gd name="adj2" fmla="val 50000"/>
          </a:avLst>
        </a:prstGeom>
        <a:solidFill>
          <a:schemeClr val="accent3">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4171129" y="375126"/>
        <a:ext cx="245595" cy="246256"/>
      </dsp:txXfrm>
    </dsp:sp>
    <dsp:sp modelId="{CC7DC4C5-9287-4970-9AA5-A96671078054}">
      <dsp:nvSpPr>
        <dsp:cNvPr id="0" name=""/>
        <dsp:cNvSpPr/>
      </dsp:nvSpPr>
      <dsp:spPr>
        <a:xfrm>
          <a:off x="4687474" y="1768"/>
          <a:ext cx="1654953" cy="992972"/>
        </a:xfrm>
        <a:prstGeom prst="roundRect">
          <a:avLst>
            <a:gd name="adj" fmla="val 10000"/>
          </a:avLst>
        </a:prstGeom>
        <a:solidFill>
          <a:srgbClr val="FFFF00"/>
        </a:solidFill>
        <a:ln>
          <a:solidFill>
            <a:srgbClr val="FFFF00"/>
          </a:solid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管理与服务信息化</a:t>
          </a:r>
          <a:endParaRPr lang="zh-CN" altLang="en-US" sz="2400" b="1" kern="1200"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4716557" y="30851"/>
        <a:ext cx="1596787" cy="934806"/>
      </dsp:txXfrm>
    </dsp:sp>
    <dsp:sp modelId="{5DC0BB9A-77B0-4004-9BF3-42AC15D08D5B}">
      <dsp:nvSpPr>
        <dsp:cNvPr id="0" name=""/>
        <dsp:cNvSpPr/>
      </dsp:nvSpPr>
      <dsp:spPr>
        <a:xfrm>
          <a:off x="6488063" y="293040"/>
          <a:ext cx="350850" cy="410428"/>
        </a:xfrm>
        <a:prstGeom prst="rightArrow">
          <a:avLst>
            <a:gd name="adj1" fmla="val 60000"/>
            <a:gd name="adj2" fmla="val 50000"/>
          </a:avLst>
        </a:prstGeom>
        <a:solidFill>
          <a:schemeClr val="accent4">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6488063" y="375126"/>
        <a:ext cx="245595" cy="246256"/>
      </dsp:txXfrm>
    </dsp:sp>
    <dsp:sp modelId="{02139C4D-142B-4C32-8DFB-82BAB89221F0}">
      <dsp:nvSpPr>
        <dsp:cNvPr id="0" name=""/>
        <dsp:cNvSpPr/>
      </dsp:nvSpPr>
      <dsp:spPr>
        <a:xfrm>
          <a:off x="7004409" y="1768"/>
          <a:ext cx="1654953" cy="992972"/>
        </a:xfrm>
        <a:prstGeom prst="roundRect">
          <a:avLst>
            <a:gd name="adj" fmla="val 10000"/>
          </a:avLst>
        </a:prstGeom>
        <a:solidFill>
          <a:srgbClr val="0066FF"/>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人才培养信息化</a:t>
          </a:r>
          <a:endParaRPr lang="zh-CN" altLang="en-US" sz="2400" b="1" kern="1200"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7033492" y="30851"/>
        <a:ext cx="1596787" cy="934806"/>
      </dsp:txXfrm>
    </dsp:sp>
    <dsp:sp modelId="{1BE20780-14EE-4D93-8861-338F5C4D462B}">
      <dsp:nvSpPr>
        <dsp:cNvPr id="0" name=""/>
        <dsp:cNvSpPr/>
      </dsp:nvSpPr>
      <dsp:spPr>
        <a:xfrm rot="5400000">
          <a:off x="7656461" y="1110587"/>
          <a:ext cx="350850" cy="410428"/>
        </a:xfrm>
        <a:prstGeom prst="rightArrow">
          <a:avLst>
            <a:gd name="adj1" fmla="val 60000"/>
            <a:gd name="adj2" fmla="val 50000"/>
          </a:avLst>
        </a:prstGeom>
        <a:solidFill>
          <a:schemeClr val="accent5">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rot="-5400000">
        <a:off x="7708759" y="1140376"/>
        <a:ext cx="246256" cy="245595"/>
      </dsp:txXfrm>
    </dsp:sp>
    <dsp:sp modelId="{B4C06FD2-54F8-4B71-BFD8-740B080AFE20}">
      <dsp:nvSpPr>
        <dsp:cNvPr id="0" name=""/>
        <dsp:cNvSpPr/>
      </dsp:nvSpPr>
      <dsp:spPr>
        <a:xfrm>
          <a:off x="7004409" y="1656721"/>
          <a:ext cx="1654953" cy="992972"/>
        </a:xfrm>
        <a:prstGeom prst="roundRect">
          <a:avLst>
            <a:gd name="adj" fmla="val 10000"/>
          </a:avLst>
        </a:prstGeom>
        <a:solidFill>
          <a:srgbClr val="FFFF00"/>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科学研究信息化</a:t>
          </a:r>
          <a:endParaRPr lang="zh-CN" altLang="en-US" sz="2400" b="1" kern="1200"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7033492" y="1685804"/>
        <a:ext cx="1596787" cy="934806"/>
      </dsp:txXfrm>
    </dsp:sp>
    <dsp:sp modelId="{8AF43609-A5E8-4887-934E-7CFFF0A38D25}">
      <dsp:nvSpPr>
        <dsp:cNvPr id="0" name=""/>
        <dsp:cNvSpPr/>
      </dsp:nvSpPr>
      <dsp:spPr>
        <a:xfrm rot="10800000">
          <a:off x="6507923" y="1947993"/>
          <a:ext cx="350850" cy="410428"/>
        </a:xfrm>
        <a:prstGeom prst="rightArrow">
          <a:avLst>
            <a:gd name="adj1" fmla="val 60000"/>
            <a:gd name="adj2" fmla="val 50000"/>
          </a:avLst>
        </a:prstGeom>
        <a:solidFill>
          <a:schemeClr val="accent6">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rot="10800000">
        <a:off x="6613178" y="2030079"/>
        <a:ext cx="245595" cy="246256"/>
      </dsp:txXfrm>
    </dsp:sp>
    <dsp:sp modelId="{C1155FF1-08B8-435C-BF5F-CFA1A16BE7E6}">
      <dsp:nvSpPr>
        <dsp:cNvPr id="0" name=""/>
        <dsp:cNvSpPr/>
      </dsp:nvSpPr>
      <dsp:spPr>
        <a:xfrm>
          <a:off x="4687474" y="1656721"/>
          <a:ext cx="1654953" cy="992972"/>
        </a:xfrm>
        <a:prstGeom prst="roundRect">
          <a:avLst>
            <a:gd name="adj" fmla="val 10000"/>
          </a:avLst>
        </a:prstGeom>
        <a:solidFill>
          <a:schemeClr val="bg1">
            <a:lumMod val="75000"/>
          </a:schemeClr>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社会服务信息化</a:t>
          </a:r>
          <a:endParaRPr lang="zh-CN" altLang="en-US" sz="2400" b="1" kern="1200"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4716557" y="1685804"/>
        <a:ext cx="1596787" cy="934806"/>
      </dsp:txXfrm>
    </dsp:sp>
    <dsp:sp modelId="{9DA5547A-185C-4426-B8DE-88E49694ADFC}">
      <dsp:nvSpPr>
        <dsp:cNvPr id="0" name=""/>
        <dsp:cNvSpPr/>
      </dsp:nvSpPr>
      <dsp:spPr>
        <a:xfrm rot="10800000">
          <a:off x="4190988" y="1947993"/>
          <a:ext cx="350850" cy="410428"/>
        </a:xfrm>
        <a:prstGeom prst="rightArrow">
          <a:avLst>
            <a:gd name="adj1" fmla="val 60000"/>
            <a:gd name="adj2" fmla="val 50000"/>
          </a:avLst>
        </a:prstGeom>
        <a:solidFill>
          <a:schemeClr val="accent2">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rot="10800000">
        <a:off x="4296243" y="2030079"/>
        <a:ext cx="245595" cy="246256"/>
      </dsp:txXfrm>
    </dsp:sp>
    <dsp:sp modelId="{B8EE73AD-A284-496A-8595-D1E4B45AC145}">
      <dsp:nvSpPr>
        <dsp:cNvPr id="0" name=""/>
        <dsp:cNvSpPr/>
      </dsp:nvSpPr>
      <dsp:spPr>
        <a:xfrm>
          <a:off x="2370539" y="1656721"/>
          <a:ext cx="1654953" cy="992972"/>
        </a:xfrm>
        <a:prstGeom prst="roundRect">
          <a:avLst>
            <a:gd name="adj" fmla="val 10000"/>
          </a:avLst>
        </a:prstGeom>
        <a:solidFill>
          <a:srgbClr val="FF9933"/>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文化传承信息化</a:t>
          </a:r>
          <a:endParaRPr lang="zh-CN" altLang="en-US" sz="2400" b="1" kern="1200"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2399622" y="1685804"/>
        <a:ext cx="1596787" cy="934806"/>
      </dsp:txXfrm>
    </dsp:sp>
    <dsp:sp modelId="{739C46C0-3DE9-49AA-99AF-1020FDB8906A}">
      <dsp:nvSpPr>
        <dsp:cNvPr id="0" name=""/>
        <dsp:cNvSpPr/>
      </dsp:nvSpPr>
      <dsp:spPr>
        <a:xfrm rot="10800000">
          <a:off x="1874053" y="1947993"/>
          <a:ext cx="350850" cy="410428"/>
        </a:xfrm>
        <a:prstGeom prst="rightArrow">
          <a:avLst>
            <a:gd name="adj1" fmla="val 60000"/>
            <a:gd name="adj2" fmla="val 50000"/>
          </a:avLst>
        </a:prstGeom>
        <a:solidFill>
          <a:schemeClr val="accent3">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rot="10800000">
        <a:off x="1979308" y="2030079"/>
        <a:ext cx="245595" cy="246256"/>
      </dsp:txXfrm>
    </dsp:sp>
    <dsp:sp modelId="{44504A13-3A86-484A-B0E1-432354E9B0C5}">
      <dsp:nvSpPr>
        <dsp:cNvPr id="0" name=""/>
        <dsp:cNvSpPr/>
      </dsp:nvSpPr>
      <dsp:spPr>
        <a:xfrm>
          <a:off x="53605" y="1656721"/>
          <a:ext cx="1654953" cy="992972"/>
        </a:xfrm>
        <a:prstGeom prst="roundRect">
          <a:avLst>
            <a:gd name="adj" fmla="val 10000"/>
          </a:avLst>
        </a:prstGeom>
        <a:solidFill>
          <a:srgbClr val="00B050"/>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国际办学信息化</a:t>
          </a:r>
          <a:endParaRPr lang="zh-CN" altLang="en-US" sz="2400" b="1" kern="1200"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82688" y="1685804"/>
        <a:ext cx="1596787" cy="934806"/>
      </dsp:txXfrm>
    </dsp:sp>
    <dsp:sp modelId="{84B71D8C-8E8A-4B60-94C5-8B360274E67E}">
      <dsp:nvSpPr>
        <dsp:cNvPr id="0" name=""/>
        <dsp:cNvSpPr/>
      </dsp:nvSpPr>
      <dsp:spPr>
        <a:xfrm rot="5400000">
          <a:off x="705656" y="2765540"/>
          <a:ext cx="350850" cy="410428"/>
        </a:xfrm>
        <a:prstGeom prst="rightArrow">
          <a:avLst>
            <a:gd name="adj1" fmla="val 60000"/>
            <a:gd name="adj2" fmla="val 50000"/>
          </a:avLst>
        </a:prstGeom>
        <a:solidFill>
          <a:schemeClr val="accent4">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rot="-5400000">
        <a:off x="757954" y="2795329"/>
        <a:ext cx="246256" cy="245595"/>
      </dsp:txXfrm>
    </dsp:sp>
    <dsp:sp modelId="{4BB0F2C0-B8F1-4113-A63F-2ACC976BEC1E}">
      <dsp:nvSpPr>
        <dsp:cNvPr id="0" name=""/>
        <dsp:cNvSpPr/>
      </dsp:nvSpPr>
      <dsp:spPr>
        <a:xfrm>
          <a:off x="53605" y="3311675"/>
          <a:ext cx="1654953" cy="992972"/>
        </a:xfrm>
        <a:prstGeom prst="roundRect">
          <a:avLst>
            <a:gd name="adj" fmla="val 10000"/>
          </a:avLst>
        </a:prstGeom>
        <a:solidFill>
          <a:srgbClr val="0066FF"/>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后勤保障信息化</a:t>
          </a:r>
          <a:endParaRPr lang="zh-CN" altLang="en-US" sz="2400" b="1" kern="1200"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82688" y="3340758"/>
        <a:ext cx="1596787" cy="934806"/>
      </dsp:txXfrm>
    </dsp:sp>
    <dsp:sp modelId="{13A5769F-D726-4BAE-A696-A0D25D43EFFF}">
      <dsp:nvSpPr>
        <dsp:cNvPr id="0" name=""/>
        <dsp:cNvSpPr/>
      </dsp:nvSpPr>
      <dsp:spPr>
        <a:xfrm>
          <a:off x="1854194" y="3602947"/>
          <a:ext cx="350850" cy="410428"/>
        </a:xfrm>
        <a:prstGeom prst="rightArrow">
          <a:avLst>
            <a:gd name="adj1" fmla="val 60000"/>
            <a:gd name="adj2" fmla="val 50000"/>
          </a:avLst>
        </a:prstGeom>
        <a:solidFill>
          <a:schemeClr val="accent5">
            <a:hueOff val="0"/>
            <a:satOff val="0"/>
            <a:lumOff val="0"/>
            <a:alphaOff val="0"/>
          </a:schemeClr>
        </a:solidFill>
        <a:ln w="10000" cap="flat" cmpd="sng" algn="ctr">
          <a:solidFill>
            <a:schemeClr val="lt1">
              <a:hueOff val="0"/>
              <a:satOff val="0"/>
              <a:lumOff val="0"/>
              <a:alphaOff val="0"/>
            </a:schemeClr>
          </a:solidFill>
          <a:prstDash val="solid"/>
        </a:ln>
        <a:effectLst>
          <a:outerShdw blurRad="38100" dist="30000" dir="5400000" rotWithShape="0">
            <a:srgbClr val="000000">
              <a:alpha val="4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cap="none" spc="50">
            <a:ln w="9525" cmpd="sng">
              <a:solidFill>
                <a:schemeClr val="accent1"/>
              </a:solidFill>
              <a:prstDash val="solid"/>
            </a:ln>
            <a:solidFill>
              <a:srgbClr val="70AD47">
                <a:tint val="1000"/>
              </a:srgbClr>
            </a:solidFill>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1854194" y="3685033"/>
        <a:ext cx="245595" cy="246256"/>
      </dsp:txXfrm>
    </dsp:sp>
    <dsp:sp modelId="{4E902632-BA6E-4333-BF04-5B3D0A7DEAD0}">
      <dsp:nvSpPr>
        <dsp:cNvPr id="0" name=""/>
        <dsp:cNvSpPr/>
      </dsp:nvSpPr>
      <dsp:spPr>
        <a:xfrm>
          <a:off x="2370539" y="3311675"/>
          <a:ext cx="1654953" cy="992972"/>
        </a:xfrm>
        <a:prstGeom prst="roundRect">
          <a:avLst>
            <a:gd name="adj" fmla="val 10000"/>
          </a:avLst>
        </a:prstGeom>
        <a:solidFill>
          <a:srgbClr val="00B050"/>
        </a:solidFill>
        <a:ln>
          <a:noFill/>
        </a:ln>
        <a:effectLst>
          <a:outerShdw blurRad="38100" dist="300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cap="none" spc="5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rPr>
            <a:t>网络与信息安全</a:t>
          </a:r>
          <a:endParaRPr lang="zh-CN" altLang="en-US" sz="2400" b="1" kern="1200" cap="none" spc="50" dirty="0">
            <a:ln w="9525" cmpd="sng">
              <a:prstDash val="solid"/>
            </a:ln>
            <a:effectLst>
              <a:glow rad="38100">
                <a:schemeClr val="accent1">
                  <a:alpha val="40000"/>
                </a:schemeClr>
              </a:glow>
              <a:outerShdw blurRad="50800" dist="50800" dir="5400000" algn="ctr" rotWithShape="0">
                <a:srgbClr val="000000"/>
              </a:outerShdw>
            </a:effectLst>
            <a:latin typeface="黑体" panose="02010609060101010101" pitchFamily="49" charset="-122"/>
            <a:ea typeface="黑体" panose="02010609060101010101" pitchFamily="49" charset="-122"/>
          </a:endParaRPr>
        </a:p>
      </dsp:txBody>
      <dsp:txXfrm>
        <a:off x="2399622" y="3340758"/>
        <a:ext cx="1596787" cy="93480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a:latin typeface="Arial" pitchFamily="34" charset="0"/>
                <a:ea typeface="宋体" pitchFamily="2" charset="-122"/>
              </a:defRPr>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a:latin typeface="Arial" pitchFamily="34" charset="0"/>
                <a:ea typeface="宋体" pitchFamily="2" charset="-122"/>
              </a:defRPr>
            </a:lvl1pPr>
          </a:lstStyle>
          <a:p>
            <a:pPr>
              <a:defRPr/>
            </a:pPr>
            <a:fld id="{C9AF9CE1-A271-49B7-9D2D-2E813A88B903}" type="datetime1">
              <a:rPr lang="zh-CN" altLang="en-US"/>
              <a:pPr>
                <a:defRPr/>
              </a:pPr>
              <a:t>2018/5/29</a:t>
            </a:fld>
            <a:endParaRPr lang="zh-CN" altLang="en-US"/>
          </a:p>
        </p:txBody>
      </p:sp>
      <p:sp>
        <p:nvSpPr>
          <p:cNvPr id="32772" name="幻灯片图像占位符 3"/>
          <p:cNvSpPr>
            <a:spLocks noGrp="1" noRot="1" noChangeAspect="1" noChangeArrowheads="1"/>
          </p:cNvSpPr>
          <p:nvPr>
            <p:ph type="sldImg" idx="2"/>
          </p:nvPr>
        </p:nvSpPr>
        <p:spPr bwMode="auto">
          <a:xfrm>
            <a:off x="1143000" y="685800"/>
            <a:ext cx="4572000" cy="3429000"/>
          </a:xfrm>
          <a:prstGeom prst="rect">
            <a:avLst/>
          </a:prstGeom>
          <a:noFill/>
          <a:ln w="12700">
            <a:noFill/>
            <a:miter lim="800000"/>
            <a:headEnd/>
            <a:tailEnd/>
          </a:ln>
        </p:spPr>
      </p:sp>
      <p:sp>
        <p:nvSpPr>
          <p:cNvPr id="2053" name="备注占位符 4"/>
          <p:cNvSpPr>
            <a:spLocks noGrp="1" noRot="1" noChangeAspect="1" noChangeArrowheads="1"/>
          </p:cNvSpPr>
          <p:nvPr/>
        </p:nvSpPr>
        <p:spPr bwMode="auto">
          <a:xfrm>
            <a:off x="685800" y="4343400"/>
            <a:ext cx="5486400" cy="4114800"/>
          </a:xfrm>
          <a:prstGeom prst="rect">
            <a:avLst/>
          </a:prstGeom>
          <a:noFill/>
          <a:ln w="12700" cmpd="sng">
            <a:noFill/>
            <a:miter lim="800000"/>
            <a:headEnd/>
            <a:tailEnd/>
          </a:ln>
        </p:spPr>
        <p:txBody>
          <a:bodyPr anchor="ctr"/>
          <a:lstStyle/>
          <a:p>
            <a:pPr defTabSz="0" eaLnBrk="0" hangingPunct="0">
              <a:lnSpc>
                <a:spcPct val="100000"/>
              </a:lnSpc>
              <a:spcBef>
                <a:spcPct val="30000"/>
              </a:spcBef>
              <a:buClrTx/>
              <a:buSzTx/>
              <a:buFontTx/>
              <a:buNone/>
              <a:defRPr/>
            </a:pPr>
            <a:r>
              <a:rPr lang="zh-CN" sz="1200">
                <a:latin typeface="Arial" pitchFamily="34" charset="0"/>
                <a:ea typeface="宋体" pitchFamily="2" charset="-122"/>
              </a:rPr>
              <a:t>单击此处编辑母版文本样式</a:t>
            </a:r>
          </a:p>
          <a:p>
            <a:pPr defTabSz="0" eaLnBrk="0" hangingPunct="0">
              <a:lnSpc>
                <a:spcPct val="100000"/>
              </a:lnSpc>
              <a:spcBef>
                <a:spcPct val="30000"/>
              </a:spcBef>
              <a:buClrTx/>
              <a:buSzTx/>
              <a:buFontTx/>
              <a:buNone/>
              <a:defRPr/>
            </a:pPr>
            <a:r>
              <a:rPr lang="zh-CN" sz="1200">
                <a:latin typeface="Arial" pitchFamily="34" charset="0"/>
                <a:ea typeface="宋体" pitchFamily="2" charset="-122"/>
              </a:rPr>
              <a:t>第二级</a:t>
            </a:r>
          </a:p>
          <a:p>
            <a:pPr defTabSz="0" eaLnBrk="0" hangingPunct="0">
              <a:lnSpc>
                <a:spcPct val="100000"/>
              </a:lnSpc>
              <a:spcBef>
                <a:spcPct val="30000"/>
              </a:spcBef>
              <a:buClrTx/>
              <a:buSzTx/>
              <a:buFontTx/>
              <a:buNone/>
              <a:defRPr/>
            </a:pPr>
            <a:r>
              <a:rPr lang="zh-CN" sz="1200">
                <a:latin typeface="Arial" pitchFamily="34" charset="0"/>
                <a:ea typeface="宋体" pitchFamily="2" charset="-122"/>
              </a:rPr>
              <a:t>第三级</a:t>
            </a:r>
          </a:p>
          <a:p>
            <a:pPr defTabSz="0" eaLnBrk="0" hangingPunct="0">
              <a:lnSpc>
                <a:spcPct val="100000"/>
              </a:lnSpc>
              <a:spcBef>
                <a:spcPct val="30000"/>
              </a:spcBef>
              <a:buClrTx/>
              <a:buSzTx/>
              <a:buFontTx/>
              <a:buNone/>
              <a:defRPr/>
            </a:pPr>
            <a:r>
              <a:rPr lang="zh-CN" sz="1200">
                <a:latin typeface="Arial" pitchFamily="34" charset="0"/>
                <a:ea typeface="宋体" pitchFamily="2" charset="-122"/>
              </a:rPr>
              <a:t>第四级</a:t>
            </a:r>
          </a:p>
          <a:p>
            <a:pPr defTabSz="0" eaLnBrk="0" hangingPunct="0">
              <a:lnSpc>
                <a:spcPct val="100000"/>
              </a:lnSpc>
              <a:spcBef>
                <a:spcPct val="30000"/>
              </a:spcBef>
              <a:buClrTx/>
              <a:buSzTx/>
              <a:buFontTx/>
              <a:buNone/>
              <a:defRPr/>
            </a:pPr>
            <a:r>
              <a:rPr lang="zh-CN" sz="1200">
                <a:latin typeface="Arial" pitchFamily="34" charset="0"/>
                <a:ea typeface="宋体" pitchFamily="2" charset="-122"/>
              </a:rPr>
              <a:t>第五级</a:t>
            </a: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a:latin typeface="Arial" pitchFamily="34" charset="0"/>
                <a:ea typeface="宋体" pitchFamily="2" charset="-122"/>
              </a:defRPr>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a:latin typeface="Arial" pitchFamily="34" charset="0"/>
                <a:ea typeface="宋体" pitchFamily="2" charset="-122"/>
              </a:defRPr>
            </a:lvl1pPr>
          </a:lstStyle>
          <a:p>
            <a:pPr>
              <a:defRPr/>
            </a:pPr>
            <a:fld id="{937AD663-5A87-41F5-9900-884631DC2149}" type="slidenum">
              <a:rPr lang="zh-CN" altLang="en-US"/>
              <a:pPr>
                <a:defRPr/>
              </a:pPr>
              <a:t>‹#›</a:t>
            </a:fld>
            <a:endParaRPr lang="zh-CN" altLang="en-US"/>
          </a:p>
        </p:txBody>
      </p:sp>
    </p:spTree>
    <p:extLst>
      <p:ext uri="{BB962C8B-B14F-4D97-AF65-F5344CB8AC3E}">
        <p14:creationId xmlns="" xmlns:p14="http://schemas.microsoft.com/office/powerpoint/2010/main" val="299320585"/>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C9AF9CE1-A271-49B7-9D2D-2E813A88B903}" type="datetime1">
              <a:rPr lang="zh-CN" altLang="en-US" smtClean="0"/>
              <a:pPr>
                <a:defRPr/>
              </a:pPr>
              <a:t>2018/5/29</a:t>
            </a:fld>
            <a:endParaRPr lang="zh-CN" altLang="en-US"/>
          </a:p>
        </p:txBody>
      </p:sp>
      <p:sp>
        <p:nvSpPr>
          <p:cNvPr id="5" name="灯片编号占位符 4"/>
          <p:cNvSpPr>
            <a:spLocks noGrp="1"/>
          </p:cNvSpPr>
          <p:nvPr>
            <p:ph type="sldNum" sz="quarter" idx="11"/>
          </p:nvPr>
        </p:nvSpPr>
        <p:spPr/>
        <p:txBody>
          <a:bodyPr/>
          <a:lstStyle/>
          <a:p>
            <a:pPr>
              <a:defRPr/>
            </a:pPr>
            <a:fld id="{937AD663-5A87-41F5-9900-884631DC2149}" type="slidenum">
              <a:rPr lang="zh-CN" altLang="en-US" smtClean="0"/>
              <a:pPr>
                <a:defRPr/>
              </a:pPr>
              <a:t>2</a:t>
            </a:fld>
            <a:endParaRPr lang="zh-CN" altLang="en-US"/>
          </a:p>
        </p:txBody>
      </p:sp>
    </p:spTree>
    <p:extLst>
      <p:ext uri="{BB962C8B-B14F-4D97-AF65-F5344CB8AC3E}">
        <p14:creationId xmlns="" xmlns:p14="http://schemas.microsoft.com/office/powerpoint/2010/main" val="1117007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6071EB-4DA8-49B8-8B4E-7B0F1E5DFAB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 xmlns:p14="http://schemas.microsoft.com/office/powerpoint/2010/main" val="4172817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6071EB-4DA8-49B8-8B4E-7B0F1E5DFAB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 xmlns:p14="http://schemas.microsoft.com/office/powerpoint/2010/main" val="1882769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19EEA36-0FFF-44CE-841F-9641AF114678}" type="slidenum">
              <a:rPr kumimoji="0" lang="zh-CN" altLang="en-US" sz="18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9</a:t>
            </a:fld>
            <a:endParaRPr kumimoji="0" lang="zh-CN" altLang="en-US" sz="18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 xmlns:p14="http://schemas.microsoft.com/office/powerpoint/2010/main" val="42857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19EEA36-0FFF-44CE-841F-9641AF114678}" type="slidenum">
              <a:rPr kumimoji="0" lang="zh-CN" altLang="en-US" sz="18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10</a:t>
            </a:fld>
            <a:endParaRPr kumimoji="0" lang="zh-CN" altLang="en-US" sz="18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 xmlns:p14="http://schemas.microsoft.com/office/powerpoint/2010/main" val="4034862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19EEA36-0FFF-44CE-841F-9641AF114678}" type="slidenum">
              <a:rPr kumimoji="0" lang="zh-CN" altLang="en-US" sz="18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11</a:t>
            </a:fld>
            <a:endParaRPr kumimoji="0" lang="zh-CN" altLang="en-US" sz="18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 xmlns:p14="http://schemas.microsoft.com/office/powerpoint/2010/main" val="1137393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B19EEA36-0FFF-44CE-841F-9641AF114678}" type="slidenum">
              <a:rPr lang="zh-CN" altLang="en-US" smtClean="0"/>
              <a:pPr>
                <a:defRPr/>
              </a:pPr>
              <a:t>12</a:t>
            </a:fld>
            <a:endParaRPr lang="zh-CN" altLang="en-US"/>
          </a:p>
        </p:txBody>
      </p:sp>
    </p:spTree>
    <p:extLst>
      <p:ext uri="{BB962C8B-B14F-4D97-AF65-F5344CB8AC3E}">
        <p14:creationId xmlns="" xmlns:p14="http://schemas.microsoft.com/office/powerpoint/2010/main" val="3931498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矩形 4"/>
          <p:cNvSpPr/>
          <p:nvPr/>
        </p:nvSpPr>
        <p:spPr>
          <a:xfrm>
            <a:off x="-9525" y="6053144"/>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矩形 5"/>
          <p:cNvSpPr/>
          <p:nvPr/>
        </p:nvSpPr>
        <p:spPr>
          <a:xfrm>
            <a:off x="2359028" y="6043619"/>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lang="zh-CN" altLang="en-US"/>
              <a:t>单击此处编辑母版标题样式</a:t>
            </a:r>
            <a:endParaRPr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7" name="日期占位符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A37D1360-6E8B-47FD-A6D5-AB7EC64CE2E1}" type="datetime1">
              <a:rPr lang="zh-CN" altLang="en-US"/>
              <a:pPr>
                <a:defRPr/>
              </a:pPr>
              <a:t>2018/5/29</a:t>
            </a:fld>
            <a:endParaRPr lang="zh-CN" altLang="en-US" sz="1800"/>
          </a:p>
        </p:txBody>
      </p:sp>
      <p:sp>
        <p:nvSpPr>
          <p:cNvPr id="10" name="页脚占位符 16"/>
          <p:cNvSpPr>
            <a:spLocks noGrp="1"/>
          </p:cNvSpPr>
          <p:nvPr>
            <p:ph type="ftr" sz="quarter" idx="11"/>
          </p:nvPr>
        </p:nvSpPr>
        <p:spPr>
          <a:xfrm>
            <a:off x="2085975" y="236542"/>
            <a:ext cx="5867400" cy="365125"/>
          </a:xfrm>
        </p:spPr>
        <p:txBody>
          <a:bodyPr/>
          <a:lstStyle>
            <a:lvl1pPr algn="r">
              <a:defRPr>
                <a:solidFill>
                  <a:schemeClr val="tx2"/>
                </a:solidFill>
              </a:defRPr>
            </a:lvl1pPr>
          </a:lstStyle>
          <a:p>
            <a:pPr>
              <a:defRPr/>
            </a:pPr>
            <a:endParaRPr lang="zh-CN" altLang="zh-CN"/>
          </a:p>
        </p:txBody>
      </p:sp>
      <p:sp>
        <p:nvSpPr>
          <p:cNvPr id="11" name="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70A43097-E4E7-4A87-8A15-546D4015F7AE}" type="slidenum">
              <a:rPr lang="zh-CN" altLang="en-US"/>
              <a:pPr>
                <a:defRPr/>
              </a:pPr>
              <a:t>‹#›</a:t>
            </a:fld>
            <a:endParaRPr lang="zh-CN" alt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defRPr/>
            </a:lvl1pPr>
          </a:lstStyle>
          <a:p>
            <a:pPr>
              <a:defRPr/>
            </a:pPr>
            <a:fld id="{F6E1C259-6747-4BDC-9F01-A8FE837DE0A9}" type="datetime1">
              <a:rPr lang="zh-CN" altLang="en-US"/>
              <a:pPr>
                <a:defRPr/>
              </a:pPr>
              <a:t>2018/5/29</a:t>
            </a:fld>
            <a:endParaRPr lang="zh-CN" altLang="en-US" sz="1800"/>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20D5DCD2-04F3-46DF-8512-033C4FE2564A}" type="slidenum">
              <a:rPr lang="zh-CN" altLang="en-US"/>
              <a:pPr>
                <a:defRPr/>
              </a:pPr>
              <a:t>‹#›</a:t>
            </a:fld>
            <a:endParaRPr lang="zh-CN" altLang="en-US" sz="18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矩形 3"/>
          <p:cNvSpPr/>
          <p:nvPr/>
        </p:nvSpPr>
        <p:spPr bwMode="white">
          <a:xfrm>
            <a:off x="6096003"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矩形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矩形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竖排标题 1"/>
          <p:cNvSpPr>
            <a:spLocks noGrp="1"/>
          </p:cNvSpPr>
          <p:nvPr>
            <p:ph type="title" orient="vert"/>
          </p:nvPr>
        </p:nvSpPr>
        <p:spPr>
          <a:xfrm>
            <a:off x="6553200" y="609602"/>
            <a:ext cx="2057400" cy="5516563"/>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609600"/>
            <a:ext cx="5562600" cy="551656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3"/>
          <p:cNvSpPr>
            <a:spLocks noGrp="1"/>
          </p:cNvSpPr>
          <p:nvPr>
            <p:ph type="dt" sz="half" idx="10"/>
          </p:nvPr>
        </p:nvSpPr>
        <p:spPr>
          <a:xfrm>
            <a:off x="6553200" y="6248406"/>
            <a:ext cx="2209800" cy="365125"/>
          </a:xfrm>
        </p:spPr>
        <p:txBody>
          <a:bodyPr/>
          <a:lstStyle>
            <a:lvl1pPr>
              <a:defRPr/>
            </a:lvl1pPr>
          </a:lstStyle>
          <a:p>
            <a:pPr>
              <a:defRPr/>
            </a:pPr>
            <a:fld id="{9860B0F0-3475-420D-9D02-E3A9114DE0BD}" type="datetime1">
              <a:rPr lang="zh-CN" altLang="en-US"/>
              <a:pPr>
                <a:defRPr/>
              </a:pPr>
              <a:t>2018/5/29</a:t>
            </a:fld>
            <a:endParaRPr lang="zh-CN" altLang="en-US" sz="1800"/>
          </a:p>
        </p:txBody>
      </p:sp>
      <p:sp>
        <p:nvSpPr>
          <p:cNvPr id="8" name="页脚占位符 4"/>
          <p:cNvSpPr>
            <a:spLocks noGrp="1"/>
          </p:cNvSpPr>
          <p:nvPr>
            <p:ph type="ftr" sz="quarter" idx="11"/>
          </p:nvPr>
        </p:nvSpPr>
        <p:spPr>
          <a:xfrm>
            <a:off x="457202" y="6248406"/>
            <a:ext cx="5573713" cy="365125"/>
          </a:xfrm>
        </p:spPr>
        <p:txBody>
          <a:bodyPr/>
          <a:lstStyle>
            <a:lvl1pPr>
              <a:defRPr/>
            </a:lvl1pPr>
          </a:lstStyle>
          <a:p>
            <a:pPr>
              <a:defRPr/>
            </a:pPr>
            <a:endParaRPr lang="zh-CN" altLang="zh-CN"/>
          </a:p>
        </p:txBody>
      </p:sp>
      <p:sp>
        <p:nvSpPr>
          <p:cNvPr id="9" name="灯片编号占位符 5"/>
          <p:cNvSpPr>
            <a:spLocks noGrp="1"/>
          </p:cNvSpPr>
          <p:nvPr>
            <p:ph type="sldNum" sz="quarter" idx="12"/>
          </p:nvPr>
        </p:nvSpPr>
        <p:spPr>
          <a:xfrm rot="5400000">
            <a:off x="5989638" y="144466"/>
            <a:ext cx="533400" cy="244475"/>
          </a:xfrm>
        </p:spPr>
        <p:txBody>
          <a:bodyPr/>
          <a:lstStyle>
            <a:lvl1pPr>
              <a:defRPr/>
            </a:lvl1pPr>
          </a:lstStyle>
          <a:p>
            <a:pPr>
              <a:defRPr/>
            </a:pPr>
            <a:fld id="{66788682-FFE8-4E60-B637-C598DC86B95B}" type="slidenum">
              <a:rPr lang="zh-CN" altLang="en-US"/>
              <a:pPr>
                <a:defRPr/>
              </a:pPr>
              <a:t>‹#›</a:t>
            </a:fld>
            <a:endParaRPr lang="zh-CN" altLang="en-US" sz="180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页脚占位符 3"/>
          <p:cNvSpPr>
            <a:spLocks noGrp="1"/>
          </p:cNvSpPr>
          <p:nvPr>
            <p:ph type="ftr" sz="quarter" idx="10"/>
          </p:nvPr>
        </p:nvSpPr>
        <p:spPr>
          <a:xfrm>
            <a:off x="3124200" y="6245225"/>
            <a:ext cx="2895600" cy="476250"/>
          </a:xfrm>
        </p:spPr>
        <p:txBody>
          <a:bodyPr/>
          <a:lstStyle>
            <a:lvl1pPr>
              <a:defRPr/>
            </a:lvl1pPr>
          </a:lstStyle>
          <a:p>
            <a:pPr>
              <a:defRPr/>
            </a:pPr>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55589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2F7FE0-85DB-4163-9707-A73994CCACD0}" type="datetimeFigureOut">
              <a:rPr lang="zh-CN" altLang="en-US" smtClean="0"/>
              <a:pPr/>
              <a:t>2018/5/29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F8016B-CBBC-41D6-AE8C-A7ACD473D892}" type="slidenum">
              <a:rPr lang="zh-CN" altLang="en-US" smtClean="0"/>
              <a:pPr/>
              <a:t>‹#›</a:t>
            </a:fld>
            <a:endParaRPr lang="zh-CN" altLang="en-US"/>
          </a:p>
        </p:txBody>
      </p:sp>
    </p:spTree>
    <p:extLst>
      <p:ext uri="{BB962C8B-B14F-4D97-AF65-F5344CB8AC3E}">
        <p14:creationId xmlns="" xmlns:p14="http://schemas.microsoft.com/office/powerpoint/2010/main" val="3733758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A88E3F9-ED1C-4E2C-817D-588BB4E15075}" type="datetimeFigureOut">
              <a:rPr lang="zh-CN" altLang="en-US" smtClean="0"/>
              <a:pPr/>
              <a:t>2018/5/29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5D10C1-EA18-4A75-84C5-1525D6C706C3}" type="slidenum">
              <a:rPr lang="zh-CN" altLang="en-US" smtClean="0"/>
              <a:pPr/>
              <a:t>‹#›</a:t>
            </a:fld>
            <a:endParaRPr lang="zh-CN" altLang="en-US"/>
          </a:p>
        </p:txBody>
      </p:sp>
    </p:spTree>
    <p:extLst>
      <p:ext uri="{BB962C8B-B14F-4D97-AF65-F5344CB8AC3E}">
        <p14:creationId xmlns="" xmlns:p14="http://schemas.microsoft.com/office/powerpoint/2010/main" val="763119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88E3F9-ED1C-4E2C-817D-588BB4E15075}" type="datetimeFigureOut">
              <a:rPr lang="zh-CN" altLang="en-US" smtClean="0"/>
              <a:pPr/>
              <a:t>2018/5/29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5D10C1-EA18-4A75-84C5-1525D6C706C3}" type="slidenum">
              <a:rPr lang="zh-CN" altLang="en-US" smtClean="0"/>
              <a:pPr/>
              <a:t>‹#›</a:t>
            </a:fld>
            <a:endParaRPr lang="zh-CN" altLang="en-US"/>
          </a:p>
        </p:txBody>
      </p:sp>
    </p:spTree>
    <p:extLst>
      <p:ext uri="{BB962C8B-B14F-4D97-AF65-F5344CB8AC3E}">
        <p14:creationId xmlns="" xmlns:p14="http://schemas.microsoft.com/office/powerpoint/2010/main" val="2429390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9"/>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A88E3F9-ED1C-4E2C-817D-588BB4E15075}" type="datetimeFigureOut">
              <a:rPr lang="zh-CN" altLang="en-US" smtClean="0"/>
              <a:pPr/>
              <a:t>2018/5/29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5D10C1-EA18-4A75-84C5-1525D6C706C3}" type="slidenum">
              <a:rPr lang="zh-CN" altLang="en-US" smtClean="0"/>
              <a:pPr/>
              <a:t>‹#›</a:t>
            </a:fld>
            <a:endParaRPr lang="zh-CN" altLang="en-US"/>
          </a:p>
        </p:txBody>
      </p:sp>
    </p:spTree>
    <p:extLst>
      <p:ext uri="{BB962C8B-B14F-4D97-AF65-F5344CB8AC3E}">
        <p14:creationId xmlns="" xmlns:p14="http://schemas.microsoft.com/office/powerpoint/2010/main" val="3637303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A88E3F9-ED1C-4E2C-817D-588BB4E15075}" type="datetimeFigureOut">
              <a:rPr lang="zh-CN" altLang="en-US" smtClean="0"/>
              <a:pPr/>
              <a:t>2018/5/29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5D10C1-EA18-4A75-84C5-1525D6C706C3}" type="slidenum">
              <a:rPr lang="zh-CN" altLang="en-US" smtClean="0"/>
              <a:pPr/>
              <a:t>‹#›</a:t>
            </a:fld>
            <a:endParaRPr lang="zh-CN" altLang="en-US"/>
          </a:p>
        </p:txBody>
      </p:sp>
    </p:spTree>
    <p:extLst>
      <p:ext uri="{BB962C8B-B14F-4D97-AF65-F5344CB8AC3E}">
        <p14:creationId xmlns="" xmlns:p14="http://schemas.microsoft.com/office/powerpoint/2010/main" val="2083924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9"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A88E3F9-ED1C-4E2C-817D-588BB4E15075}" type="datetimeFigureOut">
              <a:rPr lang="zh-CN" altLang="en-US" smtClean="0"/>
              <a:pPr/>
              <a:t>2018/5/29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5D10C1-EA18-4A75-84C5-1525D6C706C3}" type="slidenum">
              <a:rPr lang="zh-CN" altLang="en-US" smtClean="0"/>
              <a:pPr/>
              <a:t>‹#›</a:t>
            </a:fld>
            <a:endParaRPr lang="zh-CN" altLang="en-US"/>
          </a:p>
        </p:txBody>
      </p:sp>
    </p:spTree>
    <p:extLst>
      <p:ext uri="{BB962C8B-B14F-4D97-AF65-F5344CB8AC3E}">
        <p14:creationId xmlns="" xmlns:p14="http://schemas.microsoft.com/office/powerpoint/2010/main" val="4019966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lang="zh-CN" altLang="en-US"/>
              <a:t>单击此处编辑母版标题样式</a:t>
            </a:r>
            <a:endParaRPr lang="en-US"/>
          </a:p>
        </p:txBody>
      </p:sp>
      <p:sp>
        <p:nvSpPr>
          <p:cNvPr id="8" name="内容占位符 7"/>
          <p:cNvSpPr>
            <a:spLocks noGrp="1"/>
          </p:cNvSpPr>
          <p:nvPr>
            <p:ph sz="quarter" idx="1"/>
          </p:nvPr>
        </p:nvSpPr>
        <p:spPr>
          <a:xfrm>
            <a:off x="612648" y="1600200"/>
            <a:ext cx="8153400" cy="4495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defRPr/>
            </a:lvl1pPr>
          </a:lstStyle>
          <a:p>
            <a:pPr>
              <a:defRPr/>
            </a:pPr>
            <a:fld id="{11DF6C85-580E-49AA-8C0F-7282E851D184}" type="datetimeFigureOut">
              <a:rPr lang="en-US"/>
              <a:pPr>
                <a:defRPr/>
              </a:pPr>
              <a:t>5/29/2018</a:t>
            </a:fld>
            <a:endParaRPr 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pPr>
              <a:defRPr/>
            </a:pPr>
            <a:fld id="{A2058A0D-F90B-4215-9B4C-E021E96D4D6B}" type="slidenum">
              <a:rPr 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A88E3F9-ED1C-4E2C-817D-588BB4E15075}" type="datetimeFigureOut">
              <a:rPr lang="zh-CN" altLang="en-US" smtClean="0"/>
              <a:pPr/>
              <a:t>2018/5/29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5D10C1-EA18-4A75-84C5-1525D6C706C3}" type="slidenum">
              <a:rPr lang="zh-CN" altLang="en-US" smtClean="0"/>
              <a:pPr/>
              <a:t>‹#›</a:t>
            </a:fld>
            <a:endParaRPr lang="zh-CN" altLang="en-US"/>
          </a:p>
        </p:txBody>
      </p:sp>
    </p:spTree>
    <p:extLst>
      <p:ext uri="{BB962C8B-B14F-4D97-AF65-F5344CB8AC3E}">
        <p14:creationId xmlns="" xmlns:p14="http://schemas.microsoft.com/office/powerpoint/2010/main" val="12310637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88E3F9-ED1C-4E2C-817D-588BB4E15075}" type="datetimeFigureOut">
              <a:rPr lang="zh-CN" altLang="en-US" smtClean="0"/>
              <a:pPr/>
              <a:t>2018/5/29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5D10C1-EA18-4A75-84C5-1525D6C706C3}" type="slidenum">
              <a:rPr lang="zh-CN" altLang="en-US" smtClean="0"/>
              <a:pPr/>
              <a:t>‹#›</a:t>
            </a:fld>
            <a:endParaRPr lang="zh-CN" altLang="en-US"/>
          </a:p>
        </p:txBody>
      </p:sp>
    </p:spTree>
    <p:extLst>
      <p:ext uri="{BB962C8B-B14F-4D97-AF65-F5344CB8AC3E}">
        <p14:creationId xmlns="" xmlns:p14="http://schemas.microsoft.com/office/powerpoint/2010/main" val="1093910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A88E3F9-ED1C-4E2C-817D-588BB4E15075}" type="datetimeFigureOut">
              <a:rPr lang="zh-CN" altLang="en-US" smtClean="0"/>
              <a:pPr/>
              <a:t>2018/5/29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5D10C1-EA18-4A75-84C5-1525D6C706C3}" type="slidenum">
              <a:rPr lang="zh-CN" altLang="en-US" smtClean="0"/>
              <a:pPr/>
              <a:t>‹#›</a:t>
            </a:fld>
            <a:endParaRPr lang="zh-CN" altLang="en-US"/>
          </a:p>
        </p:txBody>
      </p:sp>
    </p:spTree>
    <p:extLst>
      <p:ext uri="{BB962C8B-B14F-4D97-AF65-F5344CB8AC3E}">
        <p14:creationId xmlns="" xmlns:p14="http://schemas.microsoft.com/office/powerpoint/2010/main" val="27234528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A88E3F9-ED1C-4E2C-817D-588BB4E15075}" type="datetimeFigureOut">
              <a:rPr lang="zh-CN" altLang="en-US" smtClean="0"/>
              <a:pPr/>
              <a:t>2018/5/29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5D10C1-EA18-4A75-84C5-1525D6C706C3}" type="slidenum">
              <a:rPr lang="zh-CN" altLang="en-US" smtClean="0"/>
              <a:pPr/>
              <a:t>‹#›</a:t>
            </a:fld>
            <a:endParaRPr lang="zh-CN" altLang="en-US"/>
          </a:p>
        </p:txBody>
      </p:sp>
    </p:spTree>
    <p:extLst>
      <p:ext uri="{BB962C8B-B14F-4D97-AF65-F5344CB8AC3E}">
        <p14:creationId xmlns="" xmlns:p14="http://schemas.microsoft.com/office/powerpoint/2010/main" val="4274610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88E3F9-ED1C-4E2C-817D-588BB4E15075}" type="datetimeFigureOut">
              <a:rPr lang="zh-CN" altLang="en-US" smtClean="0"/>
              <a:pPr/>
              <a:t>2018/5/29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5D10C1-EA18-4A75-84C5-1525D6C706C3}" type="slidenum">
              <a:rPr lang="zh-CN" altLang="en-US" smtClean="0"/>
              <a:pPr/>
              <a:t>‹#›</a:t>
            </a:fld>
            <a:endParaRPr lang="zh-CN" altLang="en-US"/>
          </a:p>
        </p:txBody>
      </p:sp>
    </p:spTree>
    <p:extLst>
      <p:ext uri="{BB962C8B-B14F-4D97-AF65-F5344CB8AC3E}">
        <p14:creationId xmlns="" xmlns:p14="http://schemas.microsoft.com/office/powerpoint/2010/main" val="17959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2" y="365125"/>
            <a:ext cx="57626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88E3F9-ED1C-4E2C-817D-588BB4E15075}" type="datetimeFigureOut">
              <a:rPr lang="zh-CN" altLang="en-US" smtClean="0"/>
              <a:pPr/>
              <a:t>2018/5/29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5D10C1-EA18-4A75-84C5-1525D6C706C3}" type="slidenum">
              <a:rPr lang="zh-CN" altLang="en-US" smtClean="0"/>
              <a:pPr/>
              <a:t>‹#›</a:t>
            </a:fld>
            <a:endParaRPr lang="zh-CN" altLang="en-US"/>
          </a:p>
        </p:txBody>
      </p:sp>
    </p:spTree>
    <p:extLst>
      <p:ext uri="{BB962C8B-B14F-4D97-AF65-F5344CB8AC3E}">
        <p14:creationId xmlns="" xmlns:p14="http://schemas.microsoft.com/office/powerpoint/2010/main" val="15525702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5" name="矩形 4"/>
          <p:cNvSpPr/>
          <p:nvPr/>
        </p:nvSpPr>
        <p:spPr>
          <a:xfrm>
            <a:off x="-9525" y="6053150"/>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6" name="矩形 5"/>
          <p:cNvSpPr/>
          <p:nvPr/>
        </p:nvSpPr>
        <p:spPr>
          <a:xfrm>
            <a:off x="2359028" y="6043625"/>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lang="zh-CN" altLang="en-US"/>
              <a:t>单击此处编辑母版标题样式</a:t>
            </a:r>
            <a:endParaRPr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1950">
                <a:solidFill>
                  <a:srgbClr val="FFFFFF"/>
                </a:solidFill>
              </a:defRPr>
            </a:lvl1pPr>
            <a:lvl2pPr marL="342884" indent="0" algn="ctr">
              <a:buNone/>
            </a:lvl2pPr>
            <a:lvl3pPr marL="685766" indent="0" algn="ctr">
              <a:buNone/>
            </a:lvl3pPr>
            <a:lvl4pPr marL="1028649" indent="0" algn="ctr">
              <a:buNone/>
            </a:lvl4pPr>
            <a:lvl5pPr marL="1371532" indent="0" algn="ctr">
              <a:buNone/>
            </a:lvl5pPr>
            <a:lvl6pPr marL="1714415" indent="0" algn="ctr">
              <a:buNone/>
            </a:lvl6pPr>
            <a:lvl7pPr marL="2057297" indent="0" algn="ctr">
              <a:buNone/>
            </a:lvl7pPr>
            <a:lvl8pPr marL="2400180" indent="0" algn="ctr">
              <a:buNone/>
            </a:lvl8pPr>
            <a:lvl9pPr marL="2743064" indent="0" algn="ctr">
              <a:buNone/>
            </a:lvl9pPr>
          </a:lstStyle>
          <a:p>
            <a:r>
              <a:rPr lang="zh-CN" altLang="en-US"/>
              <a:t>单击此处编辑母版副标题样式</a:t>
            </a:r>
            <a:endParaRPr lang="en-US"/>
          </a:p>
        </p:txBody>
      </p:sp>
      <p:sp>
        <p:nvSpPr>
          <p:cNvPr id="7" name="日期占位符 27"/>
          <p:cNvSpPr>
            <a:spLocks noGrp="1"/>
          </p:cNvSpPr>
          <p:nvPr>
            <p:ph type="dt" sz="half" idx="10"/>
          </p:nvPr>
        </p:nvSpPr>
        <p:spPr>
          <a:xfrm>
            <a:off x="76200" y="6069013"/>
            <a:ext cx="2057400" cy="685800"/>
          </a:xfrm>
        </p:spPr>
        <p:txBody>
          <a:bodyPr>
            <a:noAutofit/>
          </a:bodyPr>
          <a:lstStyle>
            <a:lvl1pPr algn="ctr">
              <a:defRPr sz="1500">
                <a:solidFill>
                  <a:srgbClr val="FFFFFF"/>
                </a:solidFill>
              </a:defRPr>
            </a:lvl1pPr>
          </a:lstStyle>
          <a:p>
            <a:pPr>
              <a:defRPr/>
            </a:pPr>
            <a:fld id="{A37D1360-6E8B-47FD-A6D5-AB7EC64CE2E1}" type="datetime1">
              <a:rPr lang="zh-CN" altLang="en-US"/>
              <a:pPr>
                <a:defRPr/>
              </a:pPr>
              <a:t>2018/5/29</a:t>
            </a:fld>
            <a:endParaRPr lang="zh-CN" altLang="en-US" sz="1350"/>
          </a:p>
        </p:txBody>
      </p:sp>
      <p:sp>
        <p:nvSpPr>
          <p:cNvPr id="10" name="页脚占位符 16"/>
          <p:cNvSpPr>
            <a:spLocks noGrp="1"/>
          </p:cNvSpPr>
          <p:nvPr>
            <p:ph type="ftr" sz="quarter" idx="11"/>
          </p:nvPr>
        </p:nvSpPr>
        <p:spPr>
          <a:xfrm>
            <a:off x="2085975" y="236550"/>
            <a:ext cx="5867400" cy="365125"/>
          </a:xfrm>
        </p:spPr>
        <p:txBody>
          <a:bodyPr/>
          <a:lstStyle>
            <a:lvl1pPr algn="r">
              <a:defRPr>
                <a:solidFill>
                  <a:schemeClr val="tx2"/>
                </a:solidFill>
              </a:defRPr>
            </a:lvl1pPr>
          </a:lstStyle>
          <a:p>
            <a:pPr>
              <a:defRPr/>
            </a:pPr>
            <a:endParaRPr lang="zh-CN" altLang="zh-CN"/>
          </a:p>
        </p:txBody>
      </p:sp>
      <p:sp>
        <p:nvSpPr>
          <p:cNvPr id="11" name="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70A43097-E4E7-4A87-8A15-546D4015F7AE}" type="slidenum">
              <a:rPr lang="zh-CN" altLang="en-US"/>
              <a:pPr>
                <a:defRPr/>
              </a:pPr>
              <a:t>‹#›</a:t>
            </a:fld>
            <a:endParaRPr lang="zh-CN" altLang="en-US" sz="1350"/>
          </a:p>
        </p:txBody>
      </p:sp>
    </p:spTree>
    <p:extLst>
      <p:ext uri="{BB962C8B-B14F-4D97-AF65-F5344CB8AC3E}">
        <p14:creationId xmlns="" xmlns:p14="http://schemas.microsoft.com/office/powerpoint/2010/main" val="9042396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lang="zh-CN" altLang="en-US"/>
              <a:t>单击此处编辑母版标题样式</a:t>
            </a:r>
            <a:endParaRPr lang="en-US"/>
          </a:p>
        </p:txBody>
      </p:sp>
      <p:sp>
        <p:nvSpPr>
          <p:cNvPr id="8" name="内容占位符 7"/>
          <p:cNvSpPr>
            <a:spLocks noGrp="1"/>
          </p:cNvSpPr>
          <p:nvPr>
            <p:ph sz="quarter" idx="1"/>
          </p:nvPr>
        </p:nvSpPr>
        <p:spPr>
          <a:xfrm>
            <a:off x="612648" y="1600200"/>
            <a:ext cx="8153400" cy="4495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defRPr/>
            </a:lvl1pPr>
          </a:lstStyle>
          <a:p>
            <a:pPr>
              <a:defRPr/>
            </a:pPr>
            <a:fld id="{11DF6C85-580E-49AA-8C0F-7282E851D184}" type="datetimeFigureOut">
              <a:rPr lang="en-US"/>
              <a:pPr>
                <a:defRPr/>
              </a:pPr>
              <a:t>5/29/2018</a:t>
            </a:fld>
            <a:endParaRPr 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pPr>
              <a:defRPr/>
            </a:pPr>
            <a:fld id="{A2058A0D-F90B-4215-9B4C-E021E96D4D6B}" type="slidenum">
              <a:rPr lang="en-US"/>
              <a:pPr>
                <a:defRPr/>
              </a:pPr>
              <a:t>‹#›</a:t>
            </a:fld>
            <a:endParaRPr lang="zh-CN" altLang="en-US"/>
          </a:p>
        </p:txBody>
      </p:sp>
    </p:spTree>
    <p:extLst>
      <p:ext uri="{BB962C8B-B14F-4D97-AF65-F5344CB8AC3E}">
        <p14:creationId xmlns="" xmlns:p14="http://schemas.microsoft.com/office/powerpoint/2010/main" val="4275531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5" name="矩形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6" name="矩形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3" name="文本占位符 2"/>
          <p:cNvSpPr>
            <a:spLocks noGrp="1"/>
          </p:cNvSpPr>
          <p:nvPr>
            <p:ph type="body" idx="1"/>
          </p:nvPr>
        </p:nvSpPr>
        <p:spPr>
          <a:xfrm>
            <a:off x="1371602" y="2743200"/>
            <a:ext cx="7123113" cy="1673225"/>
          </a:xfrm>
        </p:spPr>
        <p:txBody>
          <a:bodyPr/>
          <a:lstStyle>
            <a:lvl1pPr marL="0" indent="0">
              <a:buNone/>
              <a:defRPr sz="210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zh-CN" altLang="en-US"/>
              <a:t>单击此处编辑母版文本样式</a:t>
            </a:r>
          </a:p>
        </p:txBody>
      </p:sp>
      <p:sp>
        <p:nvSpPr>
          <p:cNvPr id="2" name="标题 1"/>
          <p:cNvSpPr>
            <a:spLocks noGrp="1"/>
          </p:cNvSpPr>
          <p:nvPr>
            <p:ph type="title"/>
          </p:nvPr>
        </p:nvSpPr>
        <p:spPr>
          <a:xfrm>
            <a:off x="1371600" y="1600200"/>
            <a:ext cx="7620000" cy="990600"/>
          </a:xfrm>
        </p:spPr>
        <p:txBody>
          <a:bodyPr/>
          <a:lstStyle>
            <a:lvl1pPr algn="l">
              <a:buNone/>
              <a:defRPr sz="3300" b="0" cap="none">
                <a:solidFill>
                  <a:srgbClr val="FFFFFF"/>
                </a:solidFill>
              </a:defRPr>
            </a:lvl1pPr>
          </a:lstStyle>
          <a:p>
            <a:r>
              <a:rPr lang="zh-CN" altLang="en-US"/>
              <a:t>单击此处编辑母版标题样式</a:t>
            </a:r>
            <a:endParaRPr lang="en-US"/>
          </a:p>
        </p:txBody>
      </p:sp>
      <p:sp>
        <p:nvSpPr>
          <p:cNvPr id="7" name="日期占位符 11"/>
          <p:cNvSpPr>
            <a:spLocks noGrp="1"/>
          </p:cNvSpPr>
          <p:nvPr>
            <p:ph type="dt" sz="half" idx="10"/>
          </p:nvPr>
        </p:nvSpPr>
        <p:spPr/>
        <p:txBody>
          <a:bodyPr/>
          <a:lstStyle>
            <a:lvl1pPr>
              <a:defRPr/>
            </a:lvl1pPr>
          </a:lstStyle>
          <a:p>
            <a:pPr>
              <a:defRPr/>
            </a:pPr>
            <a:fld id="{4067542C-58E4-490E-8AFF-0E7FBCF9C3C5}" type="datetime1">
              <a:rPr lang="zh-CN" altLang="en-US"/>
              <a:pPr>
                <a:defRPr/>
              </a:pPr>
              <a:t>2018/5/29</a:t>
            </a:fld>
            <a:endParaRPr lang="zh-CN" altLang="en-US" sz="1350"/>
          </a:p>
        </p:txBody>
      </p:sp>
      <p:sp>
        <p:nvSpPr>
          <p:cNvPr id="8" name="灯片编号占位符 12"/>
          <p:cNvSpPr>
            <a:spLocks noGrp="1"/>
          </p:cNvSpPr>
          <p:nvPr>
            <p:ph type="sldNum" sz="quarter" idx="11"/>
          </p:nvPr>
        </p:nvSpPr>
        <p:spPr>
          <a:xfrm>
            <a:off x="0" y="1752607"/>
            <a:ext cx="1295400" cy="701675"/>
          </a:xfrm>
        </p:spPr>
        <p:txBody>
          <a:bodyPr>
            <a:noAutofit/>
          </a:bodyPr>
          <a:lstStyle>
            <a:lvl1pPr>
              <a:defRPr sz="1800">
                <a:solidFill>
                  <a:srgbClr val="FFFFFF"/>
                </a:solidFill>
              </a:defRPr>
            </a:lvl1pPr>
          </a:lstStyle>
          <a:p>
            <a:pPr>
              <a:defRPr/>
            </a:pPr>
            <a:fld id="{564443F2-45FE-4A77-9012-6A2BAE0A397D}" type="slidenum">
              <a:rPr lang="zh-CN" altLang="en-US"/>
              <a:pPr>
                <a:defRPr/>
              </a:pPr>
              <a:t>‹#›</a:t>
            </a:fld>
            <a:endParaRPr lang="zh-CN" altLang="en-US" sz="1350"/>
          </a:p>
        </p:txBody>
      </p:sp>
      <p:sp>
        <p:nvSpPr>
          <p:cNvPr id="9" name="页脚占位符 13"/>
          <p:cNvSpPr>
            <a:spLocks noGrp="1"/>
          </p:cNvSpPr>
          <p:nvPr>
            <p:ph type="ftr" sz="quarter" idx="12"/>
          </p:nvPr>
        </p:nvSpPr>
        <p:spPr/>
        <p:txBody>
          <a:bodyPr/>
          <a:lstStyle>
            <a:lvl1pPr>
              <a:defRPr/>
            </a:lvl1pPr>
          </a:lstStyle>
          <a:p>
            <a:pPr>
              <a:defRPr/>
            </a:pPr>
            <a:endParaRPr lang="zh-CN" altLang="zh-CN"/>
          </a:p>
        </p:txBody>
      </p:sp>
    </p:spTree>
    <p:extLst>
      <p:ext uri="{BB962C8B-B14F-4D97-AF65-F5344CB8AC3E}">
        <p14:creationId xmlns="" xmlns:p14="http://schemas.microsoft.com/office/powerpoint/2010/main" val="31600633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609600" y="1589567"/>
            <a:ext cx="38862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内容占位符 10"/>
          <p:cNvSpPr>
            <a:spLocks noGrp="1"/>
          </p:cNvSpPr>
          <p:nvPr>
            <p:ph sz="quarter" idx="2"/>
          </p:nvPr>
        </p:nvSpPr>
        <p:spPr>
          <a:xfrm>
            <a:off x="4844901" y="1589567"/>
            <a:ext cx="38862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7"/>
          <p:cNvSpPr>
            <a:spLocks noGrp="1"/>
          </p:cNvSpPr>
          <p:nvPr>
            <p:ph type="dt" sz="half" idx="10"/>
          </p:nvPr>
        </p:nvSpPr>
        <p:spPr/>
        <p:txBody>
          <a:bodyPr rtlCol="0"/>
          <a:lstStyle>
            <a:lvl1pPr>
              <a:defRPr/>
            </a:lvl1pPr>
          </a:lstStyle>
          <a:p>
            <a:pPr>
              <a:defRPr/>
            </a:pPr>
            <a:fld id="{E343992B-622B-4329-9D3C-668BBF829924}" type="datetime1">
              <a:rPr lang="zh-CN" altLang="en-US"/>
              <a:pPr>
                <a:defRPr/>
              </a:pPr>
              <a:t>2018/5/29</a:t>
            </a:fld>
            <a:endParaRPr lang="zh-CN" altLang="en-US" sz="1350"/>
          </a:p>
        </p:txBody>
      </p:sp>
      <p:sp>
        <p:nvSpPr>
          <p:cNvPr id="6" name="灯片编号占位符 9"/>
          <p:cNvSpPr>
            <a:spLocks noGrp="1"/>
          </p:cNvSpPr>
          <p:nvPr>
            <p:ph type="sldNum" sz="quarter" idx="11"/>
          </p:nvPr>
        </p:nvSpPr>
        <p:spPr/>
        <p:txBody>
          <a:bodyPr rtlCol="0"/>
          <a:lstStyle>
            <a:lvl1pPr>
              <a:defRPr/>
            </a:lvl1pPr>
          </a:lstStyle>
          <a:p>
            <a:pPr>
              <a:defRPr/>
            </a:pPr>
            <a:fld id="{D8923A67-7D3B-4F7F-9B58-8D936563BFB1}" type="slidenum">
              <a:rPr lang="zh-CN" altLang="en-US"/>
              <a:pPr>
                <a:defRPr/>
              </a:pPr>
              <a:t>‹#›</a:t>
            </a:fld>
            <a:endParaRPr lang="zh-CN" altLang="en-US" sz="1350"/>
          </a:p>
        </p:txBody>
      </p:sp>
      <p:sp>
        <p:nvSpPr>
          <p:cNvPr id="7" name="页脚占位符 11"/>
          <p:cNvSpPr>
            <a:spLocks noGrp="1"/>
          </p:cNvSpPr>
          <p:nvPr>
            <p:ph type="ftr" sz="quarter" idx="12"/>
          </p:nvPr>
        </p:nvSpPr>
        <p:spPr/>
        <p:txBody>
          <a:bodyPr rtlCol="0"/>
          <a:lstStyle>
            <a:lvl1pPr>
              <a:defRPr/>
            </a:lvl1pPr>
          </a:lstStyle>
          <a:p>
            <a:pPr>
              <a:defRPr/>
            </a:pPr>
            <a:endParaRPr lang="zh-CN" altLang="zh-CN"/>
          </a:p>
        </p:txBody>
      </p:sp>
    </p:spTree>
    <p:extLst>
      <p:ext uri="{BB962C8B-B14F-4D97-AF65-F5344CB8AC3E}">
        <p14:creationId xmlns="" xmlns:p14="http://schemas.microsoft.com/office/powerpoint/2010/main" val="214899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矩形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矩形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文本占位符 2"/>
          <p:cNvSpPr>
            <a:spLocks noGrp="1"/>
          </p:cNvSpPr>
          <p:nvPr>
            <p:ph type="body" idx="1"/>
          </p:nvPr>
        </p:nvSpPr>
        <p:spPr>
          <a:xfrm>
            <a:off x="1371602"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zh-CN" altLang="en-US"/>
              <a:t>单击此处编辑母版标题样式</a:t>
            </a:r>
            <a:endParaRPr lang="en-US"/>
          </a:p>
        </p:txBody>
      </p:sp>
      <p:sp>
        <p:nvSpPr>
          <p:cNvPr id="7" name="日期占位符 11"/>
          <p:cNvSpPr>
            <a:spLocks noGrp="1"/>
          </p:cNvSpPr>
          <p:nvPr>
            <p:ph type="dt" sz="half" idx="10"/>
          </p:nvPr>
        </p:nvSpPr>
        <p:spPr/>
        <p:txBody>
          <a:bodyPr/>
          <a:lstStyle>
            <a:lvl1pPr>
              <a:defRPr/>
            </a:lvl1pPr>
          </a:lstStyle>
          <a:p>
            <a:pPr>
              <a:defRPr/>
            </a:pPr>
            <a:fld id="{4067542C-58E4-490E-8AFF-0E7FBCF9C3C5}" type="datetime1">
              <a:rPr lang="zh-CN" altLang="en-US"/>
              <a:pPr>
                <a:defRPr/>
              </a:pPr>
              <a:t>2018/5/29</a:t>
            </a:fld>
            <a:endParaRPr lang="zh-CN" altLang="en-US" sz="1800"/>
          </a:p>
        </p:txBody>
      </p:sp>
      <p:sp>
        <p:nvSpPr>
          <p:cNvPr id="8" name="灯片编号占位符 12"/>
          <p:cNvSpPr>
            <a:spLocks noGrp="1"/>
          </p:cNvSpPr>
          <p:nvPr>
            <p:ph type="sldNum" sz="quarter" idx="11"/>
          </p:nvPr>
        </p:nvSpPr>
        <p:spPr>
          <a:xfrm>
            <a:off x="0" y="1752602"/>
            <a:ext cx="1295400" cy="701675"/>
          </a:xfrm>
        </p:spPr>
        <p:txBody>
          <a:bodyPr>
            <a:noAutofit/>
          </a:bodyPr>
          <a:lstStyle>
            <a:lvl1pPr>
              <a:defRPr sz="2400">
                <a:solidFill>
                  <a:srgbClr val="FFFFFF"/>
                </a:solidFill>
              </a:defRPr>
            </a:lvl1pPr>
          </a:lstStyle>
          <a:p>
            <a:pPr>
              <a:defRPr/>
            </a:pPr>
            <a:fld id="{564443F2-45FE-4A77-9012-6A2BAE0A397D}" type="slidenum">
              <a:rPr lang="zh-CN" altLang="en-US"/>
              <a:pPr>
                <a:defRPr/>
              </a:pPr>
              <a:t>‹#›</a:t>
            </a:fld>
            <a:endParaRPr lang="zh-CN" altLang="en-US" sz="1800"/>
          </a:p>
        </p:txBody>
      </p:sp>
      <p:sp>
        <p:nvSpPr>
          <p:cNvPr id="9" name="页脚占位符 13"/>
          <p:cNvSpPr>
            <a:spLocks noGrp="1"/>
          </p:cNvSpPr>
          <p:nvPr>
            <p:ph type="ftr" sz="quarter" idx="12"/>
          </p:nvPr>
        </p:nvSpPr>
        <p:spPr/>
        <p:txBody>
          <a:bodyPr/>
          <a:lstStyle>
            <a:lvl1pPr>
              <a:defRPr/>
            </a:lvl1pPr>
          </a:lstStyle>
          <a:p>
            <a:pPr>
              <a:defRPr/>
            </a:pPr>
            <a:endParaRPr lang="zh-CN"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lstStyle>
            <a:lvl1pPr>
              <a:defRPr/>
            </a:lvl1pPr>
          </a:lstStyle>
          <a:p>
            <a:r>
              <a:rPr lang="zh-CN" altLang="en-US"/>
              <a:t>单击此处编辑母版标题样式</a:t>
            </a:r>
            <a:endParaRPr lang="en-US"/>
          </a:p>
        </p:txBody>
      </p:sp>
      <p:sp>
        <p:nvSpPr>
          <p:cNvPr id="11" name="内容占位符 10"/>
          <p:cNvSpPr>
            <a:spLocks noGrp="1"/>
          </p:cNvSpPr>
          <p:nvPr>
            <p:ph sz="quarter" idx="2"/>
          </p:nvPr>
        </p:nvSpPr>
        <p:spPr>
          <a:xfrm>
            <a:off x="609600" y="2438400"/>
            <a:ext cx="3886200" cy="358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内容占位符 12"/>
          <p:cNvSpPr>
            <a:spLocks noGrp="1"/>
          </p:cNvSpPr>
          <p:nvPr>
            <p:ph sz="quarter" idx="4"/>
          </p:nvPr>
        </p:nvSpPr>
        <p:spPr>
          <a:xfrm>
            <a:off x="4800600" y="2438400"/>
            <a:ext cx="3886200" cy="358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1500" b="1">
                <a:solidFill>
                  <a:srgbClr val="FFFFFF"/>
                </a:solidFill>
              </a:defRPr>
            </a:lvl1pPr>
          </a:lstStyle>
          <a:p>
            <a:pPr lvl="0"/>
            <a:r>
              <a:rPr lang="zh-CN" altLang="en-US"/>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1500" b="1">
                <a:solidFill>
                  <a:srgbClr val="FFFFFF"/>
                </a:solidFill>
              </a:defRPr>
            </a:lvl1pPr>
          </a:lstStyle>
          <a:p>
            <a:pPr lvl="0"/>
            <a:r>
              <a:rPr lang="zh-CN" altLang="en-US"/>
              <a:t>单击此处编辑母版文本样式</a:t>
            </a:r>
          </a:p>
        </p:txBody>
      </p:sp>
      <p:sp>
        <p:nvSpPr>
          <p:cNvPr id="7" name="日期占位符 9"/>
          <p:cNvSpPr>
            <a:spLocks noGrp="1"/>
          </p:cNvSpPr>
          <p:nvPr>
            <p:ph type="dt" sz="half" idx="10"/>
          </p:nvPr>
        </p:nvSpPr>
        <p:spPr/>
        <p:txBody>
          <a:bodyPr rtlCol="0"/>
          <a:lstStyle>
            <a:lvl1pPr>
              <a:defRPr/>
            </a:lvl1pPr>
          </a:lstStyle>
          <a:p>
            <a:pPr>
              <a:defRPr/>
            </a:pPr>
            <a:fld id="{B0390A82-8035-4E6A-80DE-B1F03B0B564F}" type="datetime1">
              <a:rPr lang="zh-CN" altLang="en-US"/>
              <a:pPr>
                <a:defRPr/>
              </a:pPr>
              <a:t>2018/5/29</a:t>
            </a:fld>
            <a:endParaRPr lang="zh-CN" altLang="en-US" sz="1350"/>
          </a:p>
        </p:txBody>
      </p:sp>
      <p:sp>
        <p:nvSpPr>
          <p:cNvPr id="8" name="灯片编号占位符 11"/>
          <p:cNvSpPr>
            <a:spLocks noGrp="1"/>
          </p:cNvSpPr>
          <p:nvPr>
            <p:ph type="sldNum" sz="quarter" idx="11"/>
          </p:nvPr>
        </p:nvSpPr>
        <p:spPr/>
        <p:txBody>
          <a:bodyPr rtlCol="0"/>
          <a:lstStyle>
            <a:lvl1pPr>
              <a:defRPr/>
            </a:lvl1pPr>
          </a:lstStyle>
          <a:p>
            <a:pPr>
              <a:defRPr/>
            </a:pPr>
            <a:fld id="{EF1DEC29-DE4D-485C-8D46-7C70AB83D40A}" type="slidenum">
              <a:rPr lang="zh-CN" altLang="en-US"/>
              <a:pPr>
                <a:defRPr/>
              </a:pPr>
              <a:t>‹#›</a:t>
            </a:fld>
            <a:endParaRPr lang="zh-CN" altLang="en-US" sz="1350"/>
          </a:p>
        </p:txBody>
      </p:sp>
      <p:sp>
        <p:nvSpPr>
          <p:cNvPr id="9" name="页脚占位符 13"/>
          <p:cNvSpPr>
            <a:spLocks noGrp="1"/>
          </p:cNvSpPr>
          <p:nvPr>
            <p:ph type="ftr" sz="quarter" idx="12"/>
          </p:nvPr>
        </p:nvSpPr>
        <p:spPr/>
        <p:txBody>
          <a:bodyPr rtlCol="0"/>
          <a:lstStyle>
            <a:lvl1pPr>
              <a:defRPr/>
            </a:lvl1pPr>
          </a:lstStyle>
          <a:p>
            <a:pPr>
              <a:defRPr/>
            </a:pPr>
            <a:endParaRPr lang="zh-CN" altLang="zh-CN"/>
          </a:p>
        </p:txBody>
      </p:sp>
    </p:spTree>
    <p:extLst>
      <p:ext uri="{BB962C8B-B14F-4D97-AF65-F5344CB8AC3E}">
        <p14:creationId xmlns="" xmlns:p14="http://schemas.microsoft.com/office/powerpoint/2010/main" val="166291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lvl1pPr>
              <a:defRPr/>
            </a:lvl1pPr>
          </a:lstStyle>
          <a:p>
            <a:pPr>
              <a:defRPr/>
            </a:pPr>
            <a:fld id="{B382B925-9075-43EA-A021-8D6B5E8206C4}" type="datetime1">
              <a:rPr lang="zh-CN" altLang="en-US"/>
              <a:pPr>
                <a:defRPr/>
              </a:pPr>
              <a:t>2018/5/29</a:t>
            </a:fld>
            <a:endParaRPr lang="zh-CN" altLang="en-US" sz="1350"/>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Tree>
    <p:extLst>
      <p:ext uri="{BB962C8B-B14F-4D97-AF65-F5344CB8AC3E}">
        <p14:creationId xmlns="" xmlns:p14="http://schemas.microsoft.com/office/powerpoint/2010/main" val="24395480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B6064796-D621-4609-9B65-91696189197A}" type="datetime1">
              <a:rPr lang="zh-CN" altLang="en-US"/>
              <a:pPr>
                <a:defRPr/>
              </a:pPr>
              <a:t>2018/5/29</a:t>
            </a:fld>
            <a:endParaRPr lang="zh-CN" altLang="en-US" sz="1350"/>
          </a:p>
        </p:txBody>
      </p:sp>
      <p:sp>
        <p:nvSpPr>
          <p:cNvPr id="3" name="页脚占位符 2"/>
          <p:cNvSpPr>
            <a:spLocks noGrp="1"/>
          </p:cNvSpPr>
          <p:nvPr>
            <p:ph type="ftr" sz="quarter" idx="11"/>
          </p:nvPr>
        </p:nvSpPr>
        <p:spPr/>
        <p:txBody>
          <a:bodyPr/>
          <a:lstStyle>
            <a:lvl1pPr>
              <a:defRPr/>
            </a:lvl1pPr>
          </a:lstStyle>
          <a:p>
            <a:pPr>
              <a:defRPr/>
            </a:pPr>
            <a:endParaRPr lang="zh-CN" altLang="zh-CN"/>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728EDBC8-F164-4942-B80A-40668069B37B}" type="slidenum">
              <a:rPr lang="zh-CN" altLang="en-US"/>
              <a:pPr>
                <a:defRPr/>
              </a:pPr>
              <a:t>‹#›</a:t>
            </a:fld>
            <a:endParaRPr lang="zh-CN" altLang="en-US" sz="1350"/>
          </a:p>
        </p:txBody>
      </p:sp>
    </p:spTree>
    <p:extLst>
      <p:ext uri="{BB962C8B-B14F-4D97-AF65-F5344CB8AC3E}">
        <p14:creationId xmlns="" xmlns:p14="http://schemas.microsoft.com/office/powerpoint/2010/main" val="785983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lstStyle>
            <a:lvl1pPr algn="l">
              <a:buNone/>
              <a:defRPr sz="3300" b="0"/>
            </a:lvl1pPr>
          </a:lstStyle>
          <a:p>
            <a:r>
              <a:rPr lang="zh-CN" altLang="en-US"/>
              <a:t>单击此处编辑母版标题样式</a:t>
            </a:r>
            <a:endParaRPr 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750"/>
              </a:spcAft>
              <a:buNone/>
              <a:defRPr sz="1350"/>
            </a:lvl1pPr>
            <a:lvl2pPr>
              <a:buNone/>
              <a:defRPr sz="900"/>
            </a:lvl2pPr>
            <a:lvl3pPr>
              <a:buNone/>
              <a:defRPr sz="750"/>
            </a:lvl3pPr>
            <a:lvl4pPr>
              <a:buNone/>
              <a:defRPr sz="675"/>
            </a:lvl4pPr>
            <a:lvl5pPr>
              <a:buNone/>
              <a:defRPr sz="675"/>
            </a:lvl5pPr>
          </a:lstStyle>
          <a:p>
            <a:pPr lvl="0"/>
            <a:r>
              <a:rPr lang="zh-CN" altLang="en-US"/>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lstStyle>
          <a:p>
            <a:pPr>
              <a:defRPr/>
            </a:pPr>
            <a:fld id="{4F5091BD-48C1-4785-84B6-4406A6F3B36C}" type="datetime1">
              <a:rPr lang="zh-CN" altLang="en-US"/>
              <a:pPr>
                <a:defRPr/>
              </a:pPr>
              <a:t>2018/5/29</a:t>
            </a:fld>
            <a:endParaRPr lang="zh-CN" altLang="en-US" sz="1350"/>
          </a:p>
        </p:txBody>
      </p:sp>
      <p:sp>
        <p:nvSpPr>
          <p:cNvPr id="6" name="页脚占位符 5"/>
          <p:cNvSpPr>
            <a:spLocks noGrp="1"/>
          </p:cNvSpPr>
          <p:nvPr>
            <p:ph type="ftr" sz="quarter" idx="11"/>
          </p:nvPr>
        </p:nvSpPr>
        <p:spPr/>
        <p:txBody>
          <a:bodyPr/>
          <a:lstStyle>
            <a:lvl1pPr>
              <a:defRPr/>
            </a:lvl1pPr>
          </a:lstStyle>
          <a:p>
            <a:pPr>
              <a:defRPr/>
            </a:pPr>
            <a:endParaRPr lang="zh-CN" altLang="zh-CN"/>
          </a:p>
        </p:txBody>
      </p:sp>
      <p:sp>
        <p:nvSpPr>
          <p:cNvPr id="7" name="灯片编号占位符 6"/>
          <p:cNvSpPr>
            <a:spLocks noGrp="1"/>
          </p:cNvSpPr>
          <p:nvPr>
            <p:ph type="sldNum" sz="quarter" idx="12"/>
          </p:nvPr>
        </p:nvSpPr>
        <p:spPr/>
        <p:txBody>
          <a:bodyPr/>
          <a:lstStyle>
            <a:lvl1pPr>
              <a:defRPr>
                <a:solidFill>
                  <a:srgbClr val="FFFFFF"/>
                </a:solidFill>
              </a:defRPr>
            </a:lvl1pPr>
          </a:lstStyle>
          <a:p>
            <a:pPr>
              <a:defRPr/>
            </a:pPr>
            <a:fld id="{E6812746-9CA7-4226-9FF3-585C542BDD81}" type="slidenum">
              <a:rPr lang="zh-CN" altLang="en-US"/>
              <a:pPr>
                <a:defRPr/>
              </a:pPr>
              <a:t>‹#›</a:t>
            </a:fld>
            <a:endParaRPr lang="zh-CN" altLang="en-US" sz="1350"/>
          </a:p>
        </p:txBody>
      </p:sp>
    </p:spTree>
    <p:extLst>
      <p:ext uri="{BB962C8B-B14F-4D97-AF65-F5344CB8AC3E}">
        <p14:creationId xmlns="" xmlns:p14="http://schemas.microsoft.com/office/powerpoint/2010/main" val="2562869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矩形 4"/>
          <p:cNvSpPr/>
          <p:nvPr/>
        </p:nvSpPr>
        <p:spPr bwMode="white">
          <a:xfrm>
            <a:off x="-9525" y="4572012"/>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6" name="矩形 5"/>
          <p:cNvSpPr/>
          <p:nvPr/>
        </p:nvSpPr>
        <p:spPr>
          <a:xfrm>
            <a:off x="-9522"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7" name="矩形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8" name="矩形 7"/>
          <p:cNvSpPr/>
          <p:nvPr/>
        </p:nvSpPr>
        <p:spPr bwMode="white">
          <a:xfrm>
            <a:off x="1447806" y="3"/>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4" name="文本占位符 3"/>
          <p:cNvSpPr>
            <a:spLocks noGrp="1"/>
          </p:cNvSpPr>
          <p:nvPr>
            <p:ph type="body" sz="half" idx="2"/>
          </p:nvPr>
        </p:nvSpPr>
        <p:spPr>
          <a:xfrm>
            <a:off x="1600200" y="5486400"/>
            <a:ext cx="7315200" cy="685800"/>
          </a:xfrm>
        </p:spPr>
        <p:txBody>
          <a:bodyPr/>
          <a:lstStyle>
            <a:lvl1pPr marL="0" indent="0">
              <a:buFontTx/>
              <a:buNone/>
              <a:defRPr sz="1275"/>
            </a:lvl1pPr>
            <a:lvl2pPr>
              <a:buFontTx/>
              <a:buNone/>
              <a:defRPr sz="900"/>
            </a:lvl2pPr>
            <a:lvl3pPr>
              <a:buFontTx/>
              <a:buNone/>
              <a:defRPr sz="750"/>
            </a:lvl3pPr>
            <a:lvl4pPr>
              <a:buFontTx/>
              <a:buNone/>
              <a:defRPr sz="675"/>
            </a:lvl4pPr>
            <a:lvl5pPr>
              <a:buFontTx/>
              <a:buNone/>
              <a:defRPr sz="675"/>
            </a:lvl5pPr>
          </a:lstStyle>
          <a:p>
            <a:pPr lvl="0"/>
            <a:r>
              <a:rPr lang="zh-CN" altLang="en-US"/>
              <a:t>单击此处编辑母版文本样式</a:t>
            </a:r>
          </a:p>
        </p:txBody>
      </p:sp>
      <p:sp>
        <p:nvSpPr>
          <p:cNvPr id="2" name="标题 1"/>
          <p:cNvSpPr>
            <a:spLocks noGrp="1"/>
          </p:cNvSpPr>
          <p:nvPr>
            <p:ph type="title"/>
          </p:nvPr>
        </p:nvSpPr>
        <p:spPr>
          <a:xfrm>
            <a:off x="1600200" y="4648200"/>
            <a:ext cx="7315200" cy="685800"/>
          </a:xfrm>
        </p:spPr>
        <p:txBody>
          <a:bodyPr/>
          <a:lstStyle>
            <a:lvl1pPr algn="l">
              <a:buNone/>
              <a:defRPr sz="2100" b="0">
                <a:solidFill>
                  <a:srgbClr val="FFFFFF"/>
                </a:solidFill>
              </a:defRPr>
            </a:lvl1pPr>
          </a:lstStyle>
          <a:p>
            <a:r>
              <a:rPr lang="zh-CN" altLang="en-US"/>
              <a:t>单击此处编辑母版标题样式</a:t>
            </a:r>
            <a:endParaRPr 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2400"/>
            </a:lvl1pPr>
          </a:lstStyle>
          <a:p>
            <a:pPr lvl="0"/>
            <a:r>
              <a:rPr lang="zh-CN" altLang="en-US" noProof="0"/>
              <a:t>单击图标添加图片</a:t>
            </a:r>
            <a:endParaRPr lang="en-US" noProof="0" dirty="0"/>
          </a:p>
        </p:txBody>
      </p:sp>
      <p:sp>
        <p:nvSpPr>
          <p:cNvPr id="9" name="日期占位符 11"/>
          <p:cNvSpPr>
            <a:spLocks noGrp="1"/>
          </p:cNvSpPr>
          <p:nvPr>
            <p:ph type="dt" sz="half" idx="10"/>
          </p:nvPr>
        </p:nvSpPr>
        <p:spPr>
          <a:xfrm>
            <a:off x="6248400" y="6248412"/>
            <a:ext cx="2667000" cy="365125"/>
          </a:xfrm>
        </p:spPr>
        <p:txBody>
          <a:bodyPr rtlCol="0"/>
          <a:lstStyle>
            <a:lvl1pPr>
              <a:defRPr/>
            </a:lvl1pPr>
          </a:lstStyle>
          <a:p>
            <a:pPr>
              <a:defRPr/>
            </a:pPr>
            <a:fld id="{6B615D9A-0F44-403E-85D8-D7E0B392FF70}" type="datetime1">
              <a:rPr lang="zh-CN" altLang="en-US"/>
              <a:pPr>
                <a:defRPr/>
              </a:pPr>
              <a:t>2018/5/29</a:t>
            </a:fld>
            <a:endParaRPr lang="zh-CN" altLang="en-US" sz="1350"/>
          </a:p>
        </p:txBody>
      </p:sp>
      <p:sp>
        <p:nvSpPr>
          <p:cNvPr id="10" name="灯片编号占位符 12"/>
          <p:cNvSpPr>
            <a:spLocks noGrp="1"/>
          </p:cNvSpPr>
          <p:nvPr>
            <p:ph type="sldNum" sz="quarter" idx="11"/>
          </p:nvPr>
        </p:nvSpPr>
        <p:spPr>
          <a:xfrm>
            <a:off x="0" y="4667262"/>
            <a:ext cx="1447800" cy="663575"/>
          </a:xfrm>
        </p:spPr>
        <p:txBody>
          <a:bodyPr rtlCol="0"/>
          <a:lstStyle>
            <a:lvl1pPr>
              <a:defRPr sz="2100"/>
            </a:lvl1pPr>
          </a:lstStyle>
          <a:p>
            <a:pPr>
              <a:defRPr/>
            </a:pPr>
            <a:fld id="{885FE038-1A5B-4A88-AF76-973C36EABEAB}" type="slidenum">
              <a:rPr lang="zh-CN" altLang="en-US"/>
              <a:pPr>
                <a:defRPr/>
              </a:pPr>
              <a:t>‹#›</a:t>
            </a:fld>
            <a:endParaRPr lang="zh-CN" altLang="en-US" sz="1350"/>
          </a:p>
        </p:txBody>
      </p:sp>
      <p:sp>
        <p:nvSpPr>
          <p:cNvPr id="11" name="页脚占位符 13"/>
          <p:cNvSpPr>
            <a:spLocks noGrp="1"/>
          </p:cNvSpPr>
          <p:nvPr>
            <p:ph type="ftr" sz="quarter" idx="12"/>
          </p:nvPr>
        </p:nvSpPr>
        <p:spPr>
          <a:xfrm>
            <a:off x="1600200" y="6248412"/>
            <a:ext cx="4572000" cy="365125"/>
          </a:xfrm>
        </p:spPr>
        <p:txBody>
          <a:bodyPr rtlCol="0"/>
          <a:lstStyle>
            <a:lvl1pPr>
              <a:defRPr/>
            </a:lvl1pPr>
          </a:lstStyle>
          <a:p>
            <a:pPr>
              <a:defRPr/>
            </a:pPr>
            <a:endParaRPr lang="zh-CN" altLang="zh-CN"/>
          </a:p>
        </p:txBody>
      </p:sp>
    </p:spTree>
    <p:extLst>
      <p:ext uri="{BB962C8B-B14F-4D97-AF65-F5344CB8AC3E}">
        <p14:creationId xmlns="" xmlns:p14="http://schemas.microsoft.com/office/powerpoint/2010/main" val="254597548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3"/>
          <p:cNvSpPr>
            <a:spLocks noGrp="1"/>
          </p:cNvSpPr>
          <p:nvPr>
            <p:ph type="dt" sz="half" idx="10"/>
          </p:nvPr>
        </p:nvSpPr>
        <p:spPr/>
        <p:txBody>
          <a:bodyPr/>
          <a:lstStyle>
            <a:lvl1pPr>
              <a:defRPr/>
            </a:lvl1pPr>
          </a:lstStyle>
          <a:p>
            <a:pPr>
              <a:defRPr/>
            </a:pPr>
            <a:fld id="{F6E1C259-6747-4BDC-9F01-A8FE837DE0A9}" type="datetime1">
              <a:rPr lang="zh-CN" altLang="en-US"/>
              <a:pPr>
                <a:defRPr/>
              </a:pPr>
              <a:t>2018/5/29</a:t>
            </a:fld>
            <a:endParaRPr lang="zh-CN" altLang="en-US" sz="1350"/>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20D5DCD2-04F3-46DF-8512-033C4FE2564A}" type="slidenum">
              <a:rPr lang="zh-CN" altLang="en-US"/>
              <a:pPr>
                <a:defRPr/>
              </a:pPr>
              <a:t>‹#›</a:t>
            </a:fld>
            <a:endParaRPr lang="zh-CN" altLang="en-US" sz="1350"/>
          </a:p>
        </p:txBody>
      </p:sp>
    </p:spTree>
    <p:extLst>
      <p:ext uri="{BB962C8B-B14F-4D97-AF65-F5344CB8AC3E}">
        <p14:creationId xmlns="" xmlns:p14="http://schemas.microsoft.com/office/powerpoint/2010/main" val="672118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矩形 3"/>
          <p:cNvSpPr/>
          <p:nvPr/>
        </p:nvSpPr>
        <p:spPr bwMode="white">
          <a:xfrm>
            <a:off x="6096006"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 name="矩形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 name="矩形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 name="竖排标题 1"/>
          <p:cNvSpPr>
            <a:spLocks noGrp="1"/>
          </p:cNvSpPr>
          <p:nvPr>
            <p:ph type="title" orient="vert"/>
          </p:nvPr>
        </p:nvSpPr>
        <p:spPr>
          <a:xfrm>
            <a:off x="6553200" y="609607"/>
            <a:ext cx="2057400" cy="5516563"/>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609600"/>
            <a:ext cx="5562600" cy="551656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3"/>
          <p:cNvSpPr>
            <a:spLocks noGrp="1"/>
          </p:cNvSpPr>
          <p:nvPr>
            <p:ph type="dt" sz="half" idx="10"/>
          </p:nvPr>
        </p:nvSpPr>
        <p:spPr>
          <a:xfrm>
            <a:off x="6553200" y="6248412"/>
            <a:ext cx="2209800" cy="365125"/>
          </a:xfrm>
        </p:spPr>
        <p:txBody>
          <a:bodyPr/>
          <a:lstStyle>
            <a:lvl1pPr>
              <a:defRPr/>
            </a:lvl1pPr>
          </a:lstStyle>
          <a:p>
            <a:pPr>
              <a:defRPr/>
            </a:pPr>
            <a:fld id="{9860B0F0-3475-420D-9D02-E3A9114DE0BD}" type="datetime1">
              <a:rPr lang="zh-CN" altLang="en-US"/>
              <a:pPr>
                <a:defRPr/>
              </a:pPr>
              <a:t>2018/5/29</a:t>
            </a:fld>
            <a:endParaRPr lang="zh-CN" altLang="en-US" sz="1350"/>
          </a:p>
        </p:txBody>
      </p:sp>
      <p:sp>
        <p:nvSpPr>
          <p:cNvPr id="8" name="页脚占位符 4"/>
          <p:cNvSpPr>
            <a:spLocks noGrp="1"/>
          </p:cNvSpPr>
          <p:nvPr>
            <p:ph type="ftr" sz="quarter" idx="11"/>
          </p:nvPr>
        </p:nvSpPr>
        <p:spPr>
          <a:xfrm>
            <a:off x="457206" y="6248412"/>
            <a:ext cx="5573713" cy="365125"/>
          </a:xfrm>
        </p:spPr>
        <p:txBody>
          <a:bodyPr/>
          <a:lstStyle>
            <a:lvl1pPr>
              <a:defRPr/>
            </a:lvl1pPr>
          </a:lstStyle>
          <a:p>
            <a:pPr>
              <a:defRPr/>
            </a:pPr>
            <a:endParaRPr lang="zh-CN" altLang="zh-CN"/>
          </a:p>
        </p:txBody>
      </p:sp>
      <p:sp>
        <p:nvSpPr>
          <p:cNvPr id="9" name="灯片编号占位符 5"/>
          <p:cNvSpPr>
            <a:spLocks noGrp="1"/>
          </p:cNvSpPr>
          <p:nvPr>
            <p:ph type="sldNum" sz="quarter" idx="12"/>
          </p:nvPr>
        </p:nvSpPr>
        <p:spPr>
          <a:xfrm rot="5400000">
            <a:off x="5989638" y="144473"/>
            <a:ext cx="533400" cy="244475"/>
          </a:xfrm>
        </p:spPr>
        <p:txBody>
          <a:bodyPr/>
          <a:lstStyle>
            <a:lvl1pPr>
              <a:defRPr/>
            </a:lvl1pPr>
          </a:lstStyle>
          <a:p>
            <a:pPr>
              <a:defRPr/>
            </a:pPr>
            <a:fld id="{66788682-FFE8-4E60-B637-C598DC86B95B}" type="slidenum">
              <a:rPr lang="zh-CN" altLang="en-US"/>
              <a:pPr>
                <a:defRPr/>
              </a:pPr>
              <a:t>‹#›</a:t>
            </a:fld>
            <a:endParaRPr lang="zh-CN" altLang="en-US" sz="1350"/>
          </a:p>
        </p:txBody>
      </p:sp>
    </p:spTree>
    <p:extLst>
      <p:ext uri="{BB962C8B-B14F-4D97-AF65-F5344CB8AC3E}">
        <p14:creationId xmlns="" xmlns:p14="http://schemas.microsoft.com/office/powerpoint/2010/main" val="242377677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11560" y="44624"/>
            <a:ext cx="8229600" cy="1143000"/>
          </a:xfrm>
        </p:spPr>
        <p:txBody>
          <a:bodyPr/>
          <a:lstStyle/>
          <a:p>
            <a:r>
              <a:rPr lang="zh-CN" altLang="en-US"/>
              <a:t>单击此处编辑母版标题样式</a:t>
            </a:r>
          </a:p>
        </p:txBody>
      </p:sp>
      <p:sp>
        <p:nvSpPr>
          <p:cNvPr id="3" name="页脚占位符 3"/>
          <p:cNvSpPr>
            <a:spLocks noGrp="1"/>
          </p:cNvSpPr>
          <p:nvPr>
            <p:ph type="ftr" sz="quarter" idx="10"/>
          </p:nvPr>
        </p:nvSpPr>
        <p:spPr>
          <a:xfrm>
            <a:off x="3124200" y="6245225"/>
            <a:ext cx="2895600" cy="476250"/>
          </a:xfrm>
        </p:spPr>
        <p:txBody>
          <a:bodyPr/>
          <a:lstStyle>
            <a:lvl1pPr>
              <a:defRPr/>
            </a:lvl1pPr>
          </a:lstStyle>
          <a:p>
            <a:pPr>
              <a:defRPr/>
            </a:pPr>
            <a:endParaRPr lang="zh-CN" altLang="zh-CN" dirty="0"/>
          </a:p>
        </p:txBody>
      </p:sp>
    </p:spTree>
    <p:extLst>
      <p:ext uri="{BB962C8B-B14F-4D97-AF65-F5344CB8AC3E}">
        <p14:creationId xmlns="" xmlns:p14="http://schemas.microsoft.com/office/powerpoint/2010/main" val="278200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609600" y="1589567"/>
            <a:ext cx="38862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内容占位符 10"/>
          <p:cNvSpPr>
            <a:spLocks noGrp="1"/>
          </p:cNvSpPr>
          <p:nvPr>
            <p:ph sz="quarter" idx="2"/>
          </p:nvPr>
        </p:nvSpPr>
        <p:spPr>
          <a:xfrm>
            <a:off x="4844901" y="1589567"/>
            <a:ext cx="38862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7"/>
          <p:cNvSpPr>
            <a:spLocks noGrp="1"/>
          </p:cNvSpPr>
          <p:nvPr>
            <p:ph type="dt" sz="half" idx="10"/>
          </p:nvPr>
        </p:nvSpPr>
        <p:spPr/>
        <p:txBody>
          <a:bodyPr rtlCol="0"/>
          <a:lstStyle>
            <a:lvl1pPr>
              <a:defRPr/>
            </a:lvl1pPr>
          </a:lstStyle>
          <a:p>
            <a:pPr>
              <a:defRPr/>
            </a:pPr>
            <a:fld id="{E343992B-622B-4329-9D3C-668BBF829924}" type="datetime1">
              <a:rPr lang="zh-CN" altLang="en-US"/>
              <a:pPr>
                <a:defRPr/>
              </a:pPr>
              <a:t>2018/5/29</a:t>
            </a:fld>
            <a:endParaRPr lang="zh-CN" altLang="en-US" sz="1800"/>
          </a:p>
        </p:txBody>
      </p:sp>
      <p:sp>
        <p:nvSpPr>
          <p:cNvPr id="6" name="灯片编号占位符 9"/>
          <p:cNvSpPr>
            <a:spLocks noGrp="1"/>
          </p:cNvSpPr>
          <p:nvPr>
            <p:ph type="sldNum" sz="quarter" idx="11"/>
          </p:nvPr>
        </p:nvSpPr>
        <p:spPr/>
        <p:txBody>
          <a:bodyPr rtlCol="0"/>
          <a:lstStyle>
            <a:lvl1pPr>
              <a:defRPr/>
            </a:lvl1pPr>
          </a:lstStyle>
          <a:p>
            <a:pPr>
              <a:defRPr/>
            </a:pPr>
            <a:fld id="{D8923A67-7D3B-4F7F-9B58-8D936563BFB1}" type="slidenum">
              <a:rPr lang="zh-CN" altLang="en-US"/>
              <a:pPr>
                <a:defRPr/>
              </a:pPr>
              <a:t>‹#›</a:t>
            </a:fld>
            <a:endParaRPr lang="zh-CN" altLang="en-US" sz="1800"/>
          </a:p>
        </p:txBody>
      </p:sp>
      <p:sp>
        <p:nvSpPr>
          <p:cNvPr id="7" name="页脚占位符 11"/>
          <p:cNvSpPr>
            <a:spLocks noGrp="1"/>
          </p:cNvSpPr>
          <p:nvPr>
            <p:ph type="ftr" sz="quarter" idx="12"/>
          </p:nvPr>
        </p:nvSpPr>
        <p:spPr/>
        <p:txBody>
          <a:bodyPr rtlCol="0"/>
          <a:lstStyle>
            <a:lvl1pPr>
              <a:defRPr/>
            </a:lvl1pPr>
          </a:lstStyle>
          <a:p>
            <a:pPr>
              <a:defRPr/>
            </a:pPr>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lstStyle>
            <a:lvl1pPr>
              <a:defRPr/>
            </a:lvl1pPr>
          </a:lstStyle>
          <a:p>
            <a:r>
              <a:rPr lang="zh-CN" altLang="en-US"/>
              <a:t>单击此处编辑母版标题样式</a:t>
            </a:r>
            <a:endParaRPr lang="en-US"/>
          </a:p>
        </p:txBody>
      </p:sp>
      <p:sp>
        <p:nvSpPr>
          <p:cNvPr id="11" name="内容占位符 10"/>
          <p:cNvSpPr>
            <a:spLocks noGrp="1"/>
          </p:cNvSpPr>
          <p:nvPr>
            <p:ph sz="quarter" idx="2"/>
          </p:nvPr>
        </p:nvSpPr>
        <p:spPr>
          <a:xfrm>
            <a:off x="609600" y="2438400"/>
            <a:ext cx="3886200" cy="358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内容占位符 12"/>
          <p:cNvSpPr>
            <a:spLocks noGrp="1"/>
          </p:cNvSpPr>
          <p:nvPr>
            <p:ph sz="quarter" idx="4"/>
          </p:nvPr>
        </p:nvSpPr>
        <p:spPr>
          <a:xfrm>
            <a:off x="4800600" y="2438400"/>
            <a:ext cx="3886200" cy="358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a:t>单击此处编辑母版文本样式</a:t>
            </a:r>
          </a:p>
        </p:txBody>
      </p:sp>
      <p:sp>
        <p:nvSpPr>
          <p:cNvPr id="7" name="日期占位符 9"/>
          <p:cNvSpPr>
            <a:spLocks noGrp="1"/>
          </p:cNvSpPr>
          <p:nvPr>
            <p:ph type="dt" sz="half" idx="10"/>
          </p:nvPr>
        </p:nvSpPr>
        <p:spPr/>
        <p:txBody>
          <a:bodyPr rtlCol="0"/>
          <a:lstStyle>
            <a:lvl1pPr>
              <a:defRPr/>
            </a:lvl1pPr>
          </a:lstStyle>
          <a:p>
            <a:pPr>
              <a:defRPr/>
            </a:pPr>
            <a:fld id="{B0390A82-8035-4E6A-80DE-B1F03B0B564F}" type="datetime1">
              <a:rPr lang="zh-CN" altLang="en-US"/>
              <a:pPr>
                <a:defRPr/>
              </a:pPr>
              <a:t>2018/5/29</a:t>
            </a:fld>
            <a:endParaRPr lang="zh-CN" altLang="en-US" sz="1800"/>
          </a:p>
        </p:txBody>
      </p:sp>
      <p:sp>
        <p:nvSpPr>
          <p:cNvPr id="8" name="灯片编号占位符 11"/>
          <p:cNvSpPr>
            <a:spLocks noGrp="1"/>
          </p:cNvSpPr>
          <p:nvPr>
            <p:ph type="sldNum" sz="quarter" idx="11"/>
          </p:nvPr>
        </p:nvSpPr>
        <p:spPr/>
        <p:txBody>
          <a:bodyPr rtlCol="0"/>
          <a:lstStyle>
            <a:lvl1pPr>
              <a:defRPr/>
            </a:lvl1pPr>
          </a:lstStyle>
          <a:p>
            <a:pPr>
              <a:defRPr/>
            </a:pPr>
            <a:fld id="{EF1DEC29-DE4D-485C-8D46-7C70AB83D40A}" type="slidenum">
              <a:rPr lang="zh-CN" altLang="en-US"/>
              <a:pPr>
                <a:defRPr/>
              </a:pPr>
              <a:t>‹#›</a:t>
            </a:fld>
            <a:endParaRPr lang="zh-CN" altLang="en-US" sz="1800"/>
          </a:p>
        </p:txBody>
      </p:sp>
      <p:sp>
        <p:nvSpPr>
          <p:cNvPr id="9" name="页脚占位符 13"/>
          <p:cNvSpPr>
            <a:spLocks noGrp="1"/>
          </p:cNvSpPr>
          <p:nvPr>
            <p:ph type="ftr" sz="quarter" idx="12"/>
          </p:nvPr>
        </p:nvSpPr>
        <p:spPr/>
        <p:txBody>
          <a:bodyPr rtlCol="0"/>
          <a:lstStyle>
            <a:lvl1pPr>
              <a:defRPr/>
            </a:lvl1pPr>
          </a:lstStyle>
          <a:p>
            <a:pPr>
              <a:defRPr/>
            </a:pPr>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lvl1pPr>
              <a:defRPr/>
            </a:lvl1pPr>
          </a:lstStyle>
          <a:p>
            <a:pPr>
              <a:defRPr/>
            </a:pPr>
            <a:fld id="{B382B925-9075-43EA-A021-8D6B5E8206C4}" type="datetime1">
              <a:rPr lang="zh-CN" altLang="en-US"/>
              <a:pPr>
                <a:defRPr/>
              </a:pPr>
              <a:t>2018/5/29</a:t>
            </a:fld>
            <a:endParaRPr lang="zh-CN" altLang="en-US" sz="1800"/>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solidFill>
                  <a:srgbClr val="FFFFFF"/>
                </a:solidFill>
              </a:defRPr>
            </a:lvl1pPr>
          </a:lstStyle>
          <a:p>
            <a:pPr>
              <a:defRPr/>
            </a:pPr>
            <a:fld id="{05633E86-5235-48B3-9BEC-58DAF8CF7C74}" type="slidenum">
              <a:rPr lang="zh-CN" altLang="en-US"/>
              <a:pPr>
                <a:defRPr/>
              </a:pPr>
              <a:t>‹#›</a:t>
            </a:fld>
            <a:endParaRPr lang="zh-CN" alt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B6064796-D621-4609-9B65-91696189197A}" type="datetime1">
              <a:rPr lang="zh-CN" altLang="en-US"/>
              <a:pPr>
                <a:defRPr/>
              </a:pPr>
              <a:t>2018/5/29</a:t>
            </a:fld>
            <a:endParaRPr lang="zh-CN" altLang="en-US" sz="1800"/>
          </a:p>
        </p:txBody>
      </p:sp>
      <p:sp>
        <p:nvSpPr>
          <p:cNvPr id="3" name="页脚占位符 2"/>
          <p:cNvSpPr>
            <a:spLocks noGrp="1"/>
          </p:cNvSpPr>
          <p:nvPr>
            <p:ph type="ftr" sz="quarter" idx="11"/>
          </p:nvPr>
        </p:nvSpPr>
        <p:spPr/>
        <p:txBody>
          <a:bodyPr/>
          <a:lstStyle>
            <a:lvl1pPr>
              <a:defRPr/>
            </a:lvl1pPr>
          </a:lstStyle>
          <a:p>
            <a:pPr>
              <a:defRPr/>
            </a:pPr>
            <a:endParaRPr lang="zh-CN" altLang="zh-CN"/>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728EDBC8-F164-4942-B80A-40668069B37B}" type="slidenum">
              <a:rPr lang="zh-CN" altLang="en-US"/>
              <a:pPr>
                <a:defRPr/>
              </a:pPr>
              <a:t>‹#›</a:t>
            </a:fld>
            <a:endParaRPr lang="zh-CN" alt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lstStyle>
            <a:lvl1pPr algn="l">
              <a:buNone/>
              <a:defRPr sz="4400" b="0"/>
            </a:lvl1pPr>
          </a:lstStyle>
          <a:p>
            <a:r>
              <a:rPr lang="zh-CN" altLang="en-US"/>
              <a:t>单击此处编辑母版标题样式</a:t>
            </a:r>
            <a:endParaRPr 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zh-CN" altLang="en-US"/>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lstStyle>
          <a:p>
            <a:pPr>
              <a:defRPr/>
            </a:pPr>
            <a:fld id="{4F5091BD-48C1-4785-84B6-4406A6F3B36C}" type="datetime1">
              <a:rPr lang="zh-CN" altLang="en-US"/>
              <a:pPr>
                <a:defRPr/>
              </a:pPr>
              <a:t>2018/5/29</a:t>
            </a:fld>
            <a:endParaRPr lang="zh-CN" altLang="en-US" sz="1800"/>
          </a:p>
        </p:txBody>
      </p:sp>
      <p:sp>
        <p:nvSpPr>
          <p:cNvPr id="6" name="页脚占位符 5"/>
          <p:cNvSpPr>
            <a:spLocks noGrp="1"/>
          </p:cNvSpPr>
          <p:nvPr>
            <p:ph type="ftr" sz="quarter" idx="11"/>
          </p:nvPr>
        </p:nvSpPr>
        <p:spPr/>
        <p:txBody>
          <a:bodyPr/>
          <a:lstStyle>
            <a:lvl1pPr>
              <a:defRPr/>
            </a:lvl1pPr>
          </a:lstStyle>
          <a:p>
            <a:pPr>
              <a:defRPr/>
            </a:pPr>
            <a:endParaRPr lang="zh-CN" altLang="zh-CN"/>
          </a:p>
        </p:txBody>
      </p:sp>
      <p:sp>
        <p:nvSpPr>
          <p:cNvPr id="7" name="灯片编号占位符 6"/>
          <p:cNvSpPr>
            <a:spLocks noGrp="1"/>
          </p:cNvSpPr>
          <p:nvPr>
            <p:ph type="sldNum" sz="quarter" idx="12"/>
          </p:nvPr>
        </p:nvSpPr>
        <p:spPr/>
        <p:txBody>
          <a:bodyPr/>
          <a:lstStyle>
            <a:lvl1pPr>
              <a:defRPr>
                <a:solidFill>
                  <a:srgbClr val="FFFFFF"/>
                </a:solidFill>
              </a:defRPr>
            </a:lvl1pPr>
          </a:lstStyle>
          <a:p>
            <a:pPr>
              <a:defRPr/>
            </a:pPr>
            <a:fld id="{E6812746-9CA7-4226-9FF3-585C542BDD81}" type="slidenum">
              <a:rPr lang="zh-CN" altLang="en-US"/>
              <a:pPr>
                <a:defRPr/>
              </a:pPr>
              <a:t>‹#›</a:t>
            </a:fld>
            <a:endParaRPr lang="zh-CN" altLang="en-US" sz="18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矩形 4"/>
          <p:cNvSpPr/>
          <p:nvPr/>
        </p:nvSpPr>
        <p:spPr bwMode="white">
          <a:xfrm>
            <a:off x="-9525" y="4572006"/>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矩形 5"/>
          <p:cNvSpPr/>
          <p:nvPr/>
        </p:nvSpPr>
        <p:spPr>
          <a:xfrm>
            <a:off x="-9522"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矩形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矩形 7"/>
          <p:cNvSpPr/>
          <p:nvPr/>
        </p:nvSpPr>
        <p:spPr bwMode="white">
          <a:xfrm>
            <a:off x="1447803"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a:t>单击此处编辑母版文本样式</a:t>
            </a:r>
          </a:p>
        </p:txBody>
      </p:sp>
      <p:sp>
        <p:nvSpPr>
          <p:cNvPr id="2" name="标题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zh-CN" altLang="en-US"/>
              <a:t>单击此处编辑母版标题样式</a:t>
            </a:r>
            <a:endParaRPr 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日期占位符 11"/>
          <p:cNvSpPr>
            <a:spLocks noGrp="1"/>
          </p:cNvSpPr>
          <p:nvPr>
            <p:ph type="dt" sz="half" idx="10"/>
          </p:nvPr>
        </p:nvSpPr>
        <p:spPr>
          <a:xfrm>
            <a:off x="6248400" y="6248406"/>
            <a:ext cx="2667000" cy="365125"/>
          </a:xfrm>
        </p:spPr>
        <p:txBody>
          <a:bodyPr rtlCol="0"/>
          <a:lstStyle>
            <a:lvl1pPr>
              <a:defRPr/>
            </a:lvl1pPr>
          </a:lstStyle>
          <a:p>
            <a:pPr>
              <a:defRPr/>
            </a:pPr>
            <a:fld id="{6B615D9A-0F44-403E-85D8-D7E0B392FF70}" type="datetime1">
              <a:rPr lang="zh-CN" altLang="en-US"/>
              <a:pPr>
                <a:defRPr/>
              </a:pPr>
              <a:t>2018/5/29</a:t>
            </a:fld>
            <a:endParaRPr lang="zh-CN" altLang="en-US" sz="1800"/>
          </a:p>
        </p:txBody>
      </p:sp>
      <p:sp>
        <p:nvSpPr>
          <p:cNvPr id="10" name="灯片编号占位符 12"/>
          <p:cNvSpPr>
            <a:spLocks noGrp="1"/>
          </p:cNvSpPr>
          <p:nvPr>
            <p:ph type="sldNum" sz="quarter" idx="11"/>
          </p:nvPr>
        </p:nvSpPr>
        <p:spPr>
          <a:xfrm>
            <a:off x="0" y="4667256"/>
            <a:ext cx="1447800" cy="663575"/>
          </a:xfrm>
        </p:spPr>
        <p:txBody>
          <a:bodyPr rtlCol="0"/>
          <a:lstStyle>
            <a:lvl1pPr>
              <a:defRPr sz="2800"/>
            </a:lvl1pPr>
          </a:lstStyle>
          <a:p>
            <a:pPr>
              <a:defRPr/>
            </a:pPr>
            <a:fld id="{885FE038-1A5B-4A88-AF76-973C36EABEAB}" type="slidenum">
              <a:rPr lang="zh-CN" altLang="en-US"/>
              <a:pPr>
                <a:defRPr/>
              </a:pPr>
              <a:t>‹#›</a:t>
            </a:fld>
            <a:endParaRPr lang="zh-CN" altLang="en-US" sz="1800"/>
          </a:p>
        </p:txBody>
      </p:sp>
      <p:sp>
        <p:nvSpPr>
          <p:cNvPr id="11" name="页脚占位符 13"/>
          <p:cNvSpPr>
            <a:spLocks noGrp="1"/>
          </p:cNvSpPr>
          <p:nvPr>
            <p:ph type="ftr" sz="quarter" idx="12"/>
          </p:nvPr>
        </p:nvSpPr>
        <p:spPr>
          <a:xfrm>
            <a:off x="1600200" y="6248406"/>
            <a:ext cx="4572000" cy="365125"/>
          </a:xfrm>
        </p:spPr>
        <p:txBody>
          <a:bodyPr rtlCol="0"/>
          <a:lstStyle>
            <a:lvl1pPr>
              <a:defRPr/>
            </a:lvl1pPr>
          </a:lstStyle>
          <a:p>
            <a:pPr>
              <a:defRPr/>
            </a:pPr>
            <a:endParaRPr lang="zh-CN" altLang="zh-C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文本占位符 12"/>
          <p:cNvSpPr>
            <a:spLocks noGrp="1"/>
          </p:cNvSpPr>
          <p:nvPr>
            <p:ph type="body" idx="1"/>
          </p:nvPr>
        </p:nvSpPr>
        <p:spPr bwMode="auto">
          <a:xfrm>
            <a:off x="612775" y="1600204"/>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4" name="日期占位符 13"/>
          <p:cNvSpPr>
            <a:spLocks noGrp="1"/>
          </p:cNvSpPr>
          <p:nvPr>
            <p:ph type="dt" sz="half" idx="2"/>
          </p:nvPr>
        </p:nvSpPr>
        <p:spPr>
          <a:xfrm>
            <a:off x="6096000" y="6248406"/>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fld id="{A11F4153-9828-41A0-8C35-574C3E8D1C1B}" type="datetime1">
              <a:rPr lang="zh-CN" altLang="en-US"/>
              <a:pPr>
                <a:defRPr/>
              </a:pPr>
              <a:t>2018/5/29</a:t>
            </a:fld>
            <a:endParaRPr lang="zh-CN" altLang="en-US"/>
          </a:p>
        </p:txBody>
      </p:sp>
      <p:sp>
        <p:nvSpPr>
          <p:cNvPr id="3" name="页脚占位符 2"/>
          <p:cNvSpPr>
            <a:spLocks noGrp="1"/>
          </p:cNvSpPr>
          <p:nvPr>
            <p:ph type="ftr" sz="quarter" idx="3"/>
          </p:nvPr>
        </p:nvSpPr>
        <p:spPr>
          <a:xfrm>
            <a:off x="609603" y="6248406"/>
            <a:ext cx="5421313" cy="365125"/>
          </a:xfrm>
          <a:prstGeom prst="rect">
            <a:avLst/>
          </a:prstGeom>
        </p:spPr>
        <p:txBody>
          <a:bodyPr vert="horz" anchor="ctr"/>
          <a:lstStyle>
            <a:lvl1pPr algn="r" eaLnBrk="1" latinLnBrk="0" hangingPunct="1">
              <a:defRPr kumimoji="0" sz="1400">
                <a:solidFill>
                  <a:schemeClr val="tx2"/>
                </a:solidFill>
              </a:defRPr>
            </a:lvl1pPr>
          </a:lstStyle>
          <a:p>
            <a:pPr>
              <a:defRPr/>
            </a:pPr>
            <a:endParaRPr lang="zh-CN" altLang="zh-CN"/>
          </a:p>
        </p:txBody>
      </p:sp>
      <p:sp>
        <p:nvSpPr>
          <p:cNvPr id="7" name="矩形 6"/>
          <p:cNvSpPr/>
          <p:nvPr/>
        </p:nvSpPr>
        <p:spPr bwMode="white">
          <a:xfrm>
            <a:off x="0" y="1237704"/>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矩形 7"/>
          <p:cNvSpPr/>
          <p:nvPr/>
        </p:nvSpPr>
        <p:spPr>
          <a:xfrm>
            <a:off x="0" y="1282154"/>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矩形 8"/>
          <p:cNvSpPr/>
          <p:nvPr/>
        </p:nvSpPr>
        <p:spPr>
          <a:xfrm>
            <a:off x="590550" y="1282154"/>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3" name="灯片编号占位符 22"/>
          <p:cNvSpPr>
            <a:spLocks noGrp="1"/>
          </p:cNvSpPr>
          <p:nvPr>
            <p:ph type="sldNum" sz="quarter" idx="4"/>
          </p:nvPr>
        </p:nvSpPr>
        <p:spPr>
          <a:xfrm>
            <a:off x="0" y="1052743"/>
            <a:ext cx="533400" cy="458017"/>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endParaRPr lang="zh-CN" altLang="en-US" dirty="0"/>
          </a:p>
        </p:txBody>
      </p:sp>
    </p:spTree>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Lst>
  <p:hf sldNum="0" hdr="0" ftr="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8CDD7"/>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C0BEAF"/>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6"/>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88E3F9-ED1C-4E2C-817D-588BB4E15075}" type="datetimeFigureOut">
              <a:rPr lang="zh-CN" altLang="en-US" smtClean="0"/>
              <a:pPr/>
              <a:t>2018/5/29</a:t>
            </a:fld>
            <a:endParaRPr lang="zh-CN" altLang="en-US"/>
          </a:p>
        </p:txBody>
      </p:sp>
      <p:sp>
        <p:nvSpPr>
          <p:cNvPr id="5" name="页脚占位符 4"/>
          <p:cNvSpPr>
            <a:spLocks noGrp="1"/>
          </p:cNvSpPr>
          <p:nvPr>
            <p:ph type="ftr" sz="quarter" idx="3"/>
          </p:nvPr>
        </p:nvSpPr>
        <p:spPr>
          <a:xfrm>
            <a:off x="3028950" y="6356356"/>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5D10C1-EA18-4A75-84C5-1525D6C706C3}" type="slidenum">
              <a:rPr lang="zh-CN" altLang="en-US" smtClean="0"/>
              <a:pPr/>
              <a:t>‹#›</a:t>
            </a:fld>
            <a:endParaRPr lang="zh-CN" altLang="en-US"/>
          </a:p>
        </p:txBody>
      </p:sp>
      <p:sp>
        <p:nvSpPr>
          <p:cNvPr id="8" name="矩形 7"/>
          <p:cNvSpPr/>
          <p:nvPr userDrawn="1"/>
        </p:nvSpPr>
        <p:spPr>
          <a:xfrm>
            <a:off x="590550" y="764704"/>
            <a:ext cx="8553450" cy="228600"/>
          </a:xfrm>
          <a:prstGeom prst="rect">
            <a:avLst/>
          </a:prstGeom>
          <a:solidFill>
            <a:srgbClr val="72A376">
              <a:alpha val="100000"/>
            </a:srgbClr>
          </a:solidFill>
          <a:ln w="50800" cap="rnd" cmpd="dbl"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
                <a:srgbClr val="72A376"/>
              </a:buClr>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1" name="矩形 10"/>
          <p:cNvSpPr/>
          <p:nvPr userDrawn="1"/>
        </p:nvSpPr>
        <p:spPr>
          <a:xfrm>
            <a:off x="0" y="764704"/>
            <a:ext cx="533400" cy="228600"/>
          </a:xfrm>
          <a:prstGeom prst="rect">
            <a:avLst/>
          </a:prstGeom>
          <a:solidFill>
            <a:srgbClr val="B0CCB0">
              <a:alpha val="100000"/>
            </a:srgbClr>
          </a:solidFill>
          <a:ln w="50800" cap="rnd" cmpd="dbl"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
                <a:srgbClr val="72A376"/>
              </a:buClr>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2" name="灯片编号占位符 22"/>
          <p:cNvSpPr txBox="1">
            <a:spLocks/>
          </p:cNvSpPr>
          <p:nvPr userDrawn="1"/>
        </p:nvSpPr>
        <p:spPr>
          <a:xfrm>
            <a:off x="0" y="592243"/>
            <a:ext cx="533400" cy="244475"/>
          </a:xfrm>
          <a:prstGeom prst="rect">
            <a:avLst/>
          </a:prstGeom>
        </p:spPr>
        <p:txBody>
          <a:bodyPr vert="horz" anchor="ctr" anchorCtr="0">
            <a:normAutofit lnSpcReduction="10000"/>
          </a:bodyPr>
          <a:lstStyle>
            <a:defPPr>
              <a:defRPr lang="zh-CN"/>
            </a:defPPr>
            <a:lvl1pPr algn="ctr" rtl="0" eaLnBrk="1" fontAlgn="base" latinLnBrk="0" hangingPunct="1">
              <a:lnSpc>
                <a:spcPct val="80000"/>
              </a:lnSpc>
              <a:spcBef>
                <a:spcPct val="20000"/>
              </a:spcBef>
              <a:spcAft>
                <a:spcPct val="0"/>
              </a:spcAft>
              <a:buClr>
                <a:schemeClr val="accent1"/>
              </a:buClr>
              <a:buSzPct val="50000"/>
              <a:buFont typeface="Wingdings 2" pitchFamily="18" charset="2"/>
              <a:defRPr kumimoji="0" sz="1400" b="1" kern="1200">
                <a:solidFill>
                  <a:srgbClr val="FFFFFF"/>
                </a:solidFill>
                <a:latin typeface="Arial" charset="0"/>
                <a:ea typeface="华文楷体" pitchFamily="2" charset="-122"/>
                <a:cs typeface="+mn-cs"/>
              </a:defRPr>
            </a:lvl1pPr>
            <a:lvl2pPr marL="4572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2pPr>
            <a:lvl3pPr marL="9144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3pPr>
            <a:lvl4pPr marL="13716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4pPr>
            <a:lvl5pPr marL="18288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5pPr>
            <a:lvl6pPr marL="2286000" algn="l" defTabSz="914400" rtl="0" eaLnBrk="1" latinLnBrk="0" hangingPunct="1">
              <a:defRPr kern="1200">
                <a:solidFill>
                  <a:schemeClr val="tx1"/>
                </a:solidFill>
                <a:latin typeface="Arial" charset="0"/>
                <a:ea typeface="华文楷体" pitchFamily="2" charset="-122"/>
                <a:cs typeface="+mn-cs"/>
              </a:defRPr>
            </a:lvl6pPr>
            <a:lvl7pPr marL="2743200" algn="l" defTabSz="914400" rtl="0" eaLnBrk="1" latinLnBrk="0" hangingPunct="1">
              <a:defRPr kern="1200">
                <a:solidFill>
                  <a:schemeClr val="tx1"/>
                </a:solidFill>
                <a:latin typeface="Arial" charset="0"/>
                <a:ea typeface="华文楷体" pitchFamily="2" charset="-122"/>
                <a:cs typeface="+mn-cs"/>
              </a:defRPr>
            </a:lvl7pPr>
            <a:lvl8pPr marL="3200400" algn="l" defTabSz="914400" rtl="0" eaLnBrk="1" latinLnBrk="0" hangingPunct="1">
              <a:defRPr kern="1200">
                <a:solidFill>
                  <a:schemeClr val="tx1"/>
                </a:solidFill>
                <a:latin typeface="Arial" charset="0"/>
                <a:ea typeface="华文楷体" pitchFamily="2" charset="-122"/>
                <a:cs typeface="+mn-cs"/>
              </a:defRPr>
            </a:lvl8pPr>
            <a:lvl9pPr marL="3657600" algn="l" defTabSz="914400" rtl="0" eaLnBrk="1" latinLnBrk="0" hangingPunct="1">
              <a:defRPr kern="1200">
                <a:solidFill>
                  <a:schemeClr val="tx1"/>
                </a:solidFill>
                <a:latin typeface="Arial" charset="0"/>
                <a:ea typeface="华文楷体" pitchFamily="2" charset="-122"/>
                <a:cs typeface="+mn-cs"/>
              </a:defRPr>
            </a:lvl9pPr>
          </a:lstStyle>
          <a:p>
            <a:pPr marL="0" marR="0" lvl="0" indent="0" algn="ctr" defTabSz="914400" rtl="0" eaLnBrk="1" fontAlgn="base" latinLnBrk="0" hangingPunct="1">
              <a:lnSpc>
                <a:spcPct val="80000"/>
              </a:lnSpc>
              <a:spcBef>
                <a:spcPct val="20000"/>
              </a:spcBef>
              <a:spcAft>
                <a:spcPct val="0"/>
              </a:spcAft>
              <a:buClr>
                <a:srgbClr val="72A376"/>
              </a:buClr>
              <a:buSzPct val="50000"/>
              <a:buFont typeface="Wingdings 2" pitchFamily="18" charset="2"/>
              <a:buNone/>
              <a:tabLst/>
              <a:defRPr/>
            </a:pPr>
            <a:endParaRPr kumimoji="0" lang="zh-CN" altLang="en-US" sz="1400" b="1" i="0" u="none" strike="noStrike" kern="1200" cap="none" spc="0" normalizeH="0" baseline="0" noProof="0" dirty="0">
              <a:ln>
                <a:noFill/>
              </a:ln>
              <a:solidFill>
                <a:srgbClr val="FFFFFF"/>
              </a:solidFill>
              <a:effectLst/>
              <a:uLnTx/>
              <a:uFillTx/>
              <a:latin typeface="Arial" charset="0"/>
              <a:ea typeface="华文楷体" pitchFamily="2" charset="-122"/>
              <a:cs typeface="+mn-cs"/>
            </a:endParaRPr>
          </a:p>
        </p:txBody>
      </p:sp>
    </p:spTree>
    <p:extLst>
      <p:ext uri="{BB962C8B-B14F-4D97-AF65-F5344CB8AC3E}">
        <p14:creationId xmlns="" xmlns:p14="http://schemas.microsoft.com/office/powerpoint/2010/main" val="1621603048"/>
      </p:ext>
    </p:extLst>
  </p:cSld>
  <p:clrMap bg1="lt1" tx1="dk1" bg2="lt2" tx2="dk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文本占位符 12"/>
          <p:cNvSpPr>
            <a:spLocks noGrp="1"/>
          </p:cNvSpPr>
          <p:nvPr>
            <p:ph type="body" idx="1"/>
          </p:nvPr>
        </p:nvSpPr>
        <p:spPr bwMode="auto">
          <a:xfrm>
            <a:off x="612775" y="1600206"/>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4" name="日期占位符 13"/>
          <p:cNvSpPr>
            <a:spLocks noGrp="1"/>
          </p:cNvSpPr>
          <p:nvPr>
            <p:ph type="dt" sz="half" idx="2"/>
          </p:nvPr>
        </p:nvSpPr>
        <p:spPr>
          <a:xfrm>
            <a:off x="6096000" y="6248412"/>
            <a:ext cx="2667000" cy="365125"/>
          </a:xfrm>
          <a:prstGeom prst="rect">
            <a:avLst/>
          </a:prstGeom>
        </p:spPr>
        <p:txBody>
          <a:bodyPr vert="horz" anchor="ctr" anchorCtr="0"/>
          <a:lstStyle>
            <a:lvl1pPr algn="l" eaLnBrk="1" latinLnBrk="0" hangingPunct="1">
              <a:defRPr kumimoji="0" sz="1050">
                <a:solidFill>
                  <a:schemeClr val="tx2"/>
                </a:solidFill>
              </a:defRPr>
            </a:lvl1pPr>
          </a:lstStyle>
          <a:p>
            <a:pPr>
              <a:defRPr/>
            </a:pPr>
            <a:fld id="{A11F4153-9828-41A0-8C35-574C3E8D1C1B}" type="datetime1">
              <a:rPr lang="zh-CN" altLang="en-US"/>
              <a:pPr>
                <a:defRPr/>
              </a:pPr>
              <a:t>2018/5/29</a:t>
            </a:fld>
            <a:endParaRPr lang="zh-CN" altLang="en-US"/>
          </a:p>
        </p:txBody>
      </p:sp>
      <p:sp>
        <p:nvSpPr>
          <p:cNvPr id="3" name="页脚占位符 2"/>
          <p:cNvSpPr>
            <a:spLocks noGrp="1"/>
          </p:cNvSpPr>
          <p:nvPr>
            <p:ph type="ftr" sz="quarter" idx="3"/>
          </p:nvPr>
        </p:nvSpPr>
        <p:spPr>
          <a:xfrm>
            <a:off x="609605" y="6248412"/>
            <a:ext cx="5421313" cy="365125"/>
          </a:xfrm>
          <a:prstGeom prst="rect">
            <a:avLst/>
          </a:prstGeom>
        </p:spPr>
        <p:txBody>
          <a:bodyPr vert="horz" anchor="ctr"/>
          <a:lstStyle>
            <a:lvl1pPr algn="r" eaLnBrk="1" latinLnBrk="0" hangingPunct="1">
              <a:defRPr kumimoji="0" sz="1050">
                <a:solidFill>
                  <a:schemeClr val="tx2"/>
                </a:solidFill>
              </a:defRPr>
            </a:lvl1pPr>
          </a:lstStyle>
          <a:p>
            <a:pPr>
              <a:defRPr/>
            </a:pPr>
            <a:endParaRPr lang="zh-CN" altLang="zh-CN"/>
          </a:p>
        </p:txBody>
      </p:sp>
      <p:sp>
        <p:nvSpPr>
          <p:cNvPr id="7" name="矩形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8" name="矩形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9" name="矩形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350"/>
          </a:p>
        </p:txBody>
      </p:sp>
      <p:sp>
        <p:nvSpPr>
          <p:cNvPr id="23" name="灯片编号占位符 22"/>
          <p:cNvSpPr>
            <a:spLocks noGrp="1"/>
          </p:cNvSpPr>
          <p:nvPr>
            <p:ph type="sldNum" sz="quarter" idx="4"/>
          </p:nvPr>
        </p:nvSpPr>
        <p:spPr>
          <a:xfrm>
            <a:off x="0" y="1271600"/>
            <a:ext cx="533400" cy="244475"/>
          </a:xfrm>
          <a:prstGeom prst="rect">
            <a:avLst/>
          </a:prstGeom>
        </p:spPr>
        <p:txBody>
          <a:bodyPr vert="horz" anchor="ctr" anchorCtr="0">
            <a:normAutofit/>
          </a:bodyPr>
          <a:lstStyle>
            <a:lvl1pPr algn="ctr" eaLnBrk="1" latinLnBrk="0" hangingPunct="1">
              <a:defRPr kumimoji="0" sz="1050" b="1">
                <a:solidFill>
                  <a:srgbClr val="FFFFFF"/>
                </a:solidFill>
              </a:defRPr>
            </a:lvl1pPr>
          </a:lstStyle>
          <a:p>
            <a:pPr>
              <a:defRPr/>
            </a:pPr>
            <a:fld id="{D96DC654-5660-4510-A284-399D2C9D59D3}" type="slidenum">
              <a:rPr lang="zh-CN" altLang="en-US"/>
              <a:pPr>
                <a:defRPr/>
              </a:pPr>
              <a:t>‹#›</a:t>
            </a:fld>
            <a:endParaRPr lang="zh-CN" altLang="en-US"/>
          </a:p>
        </p:txBody>
      </p:sp>
    </p:spTree>
    <p:extLst>
      <p:ext uri="{BB962C8B-B14F-4D97-AF65-F5344CB8AC3E}">
        <p14:creationId xmlns="" xmlns:p14="http://schemas.microsoft.com/office/powerpoint/2010/main" val="468340804"/>
      </p:ext>
    </p:extLst>
  </p:cSld>
  <p:clrMap bg1="lt1" tx1="dk1" bg2="lt2" tx2="dk2" accent1="accent1" accent2="accent2" accent3="accent3" accent4="accent4" accent5="accent5" accent6="accent6" hlink="hlink" folHlink="folHlink"/>
  <p:sldLayoutIdLst>
    <p:sldLayoutId id="2147484424" r:id="rId1"/>
    <p:sldLayoutId id="2147484425" r:id="rId2"/>
    <p:sldLayoutId id="2147484426" r:id="rId3"/>
    <p:sldLayoutId id="2147484427"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Lst>
  <p:hf sldNum="0" hdr="0" ftr="0"/>
  <p:txStyles>
    <p:titleStyle>
      <a:lvl1pPr algn="l" rtl="0" eaLnBrk="0" fontAlgn="base" hangingPunct="0">
        <a:spcBef>
          <a:spcPct val="0"/>
        </a:spcBef>
        <a:spcAft>
          <a:spcPct val="0"/>
        </a:spcAft>
        <a:defRPr sz="3300" kern="12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33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33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3300">
          <a:solidFill>
            <a:schemeClr val="tx2"/>
          </a:solidFill>
          <a:latin typeface="Tw Cen MT" pitchFamily="34" charset="0"/>
          <a:ea typeface="华文仿宋" pitchFamily="2" charset="-122"/>
        </a:defRPr>
      </a:lvl5pPr>
      <a:lvl6pPr marL="342884" algn="l" rtl="0" fontAlgn="base">
        <a:spcBef>
          <a:spcPct val="0"/>
        </a:spcBef>
        <a:spcAft>
          <a:spcPct val="0"/>
        </a:spcAft>
        <a:defRPr sz="3300">
          <a:solidFill>
            <a:schemeClr val="tx2"/>
          </a:solidFill>
          <a:latin typeface="Tw Cen MT" pitchFamily="34" charset="0"/>
          <a:ea typeface="华文仿宋" pitchFamily="2" charset="-122"/>
        </a:defRPr>
      </a:lvl6pPr>
      <a:lvl7pPr marL="685766" algn="l" rtl="0" fontAlgn="base">
        <a:spcBef>
          <a:spcPct val="0"/>
        </a:spcBef>
        <a:spcAft>
          <a:spcPct val="0"/>
        </a:spcAft>
        <a:defRPr sz="3300">
          <a:solidFill>
            <a:schemeClr val="tx2"/>
          </a:solidFill>
          <a:latin typeface="Tw Cen MT" pitchFamily="34" charset="0"/>
          <a:ea typeface="华文仿宋" pitchFamily="2" charset="-122"/>
        </a:defRPr>
      </a:lvl7pPr>
      <a:lvl8pPr marL="1028649" algn="l" rtl="0" fontAlgn="base">
        <a:spcBef>
          <a:spcPct val="0"/>
        </a:spcBef>
        <a:spcAft>
          <a:spcPct val="0"/>
        </a:spcAft>
        <a:defRPr sz="3300">
          <a:solidFill>
            <a:schemeClr val="tx2"/>
          </a:solidFill>
          <a:latin typeface="Tw Cen MT" pitchFamily="34" charset="0"/>
          <a:ea typeface="华文仿宋" pitchFamily="2" charset="-122"/>
        </a:defRPr>
      </a:lvl8pPr>
      <a:lvl9pPr marL="1371532" algn="l" rtl="0" fontAlgn="base">
        <a:spcBef>
          <a:spcPct val="0"/>
        </a:spcBef>
        <a:spcAft>
          <a:spcPct val="0"/>
        </a:spcAft>
        <a:defRPr sz="3300">
          <a:solidFill>
            <a:schemeClr val="tx2"/>
          </a:solidFill>
          <a:latin typeface="Tw Cen MT" pitchFamily="34" charset="0"/>
          <a:ea typeface="华文仿宋" pitchFamily="2" charset="-122"/>
        </a:defRPr>
      </a:lvl9pPr>
    </p:titleStyle>
    <p:bodyStyle>
      <a:lvl1pPr marL="239304" indent="-239304" algn="l" rtl="0" eaLnBrk="0" fontAlgn="base" hangingPunct="0">
        <a:spcBef>
          <a:spcPts val="525"/>
        </a:spcBef>
        <a:spcAft>
          <a:spcPct val="0"/>
        </a:spcAft>
        <a:buClr>
          <a:schemeClr val="accent2"/>
        </a:buClr>
        <a:buSzPct val="60000"/>
        <a:buFont typeface="Wingdings" pitchFamily="2" charset="2"/>
        <a:buChar char=""/>
        <a:defRPr sz="2175" kern="1200">
          <a:solidFill>
            <a:schemeClr val="tx1"/>
          </a:solidFill>
          <a:latin typeface="+mn-lt"/>
          <a:ea typeface="+mn-ea"/>
          <a:cs typeface="+mn-cs"/>
        </a:defRPr>
      </a:lvl1pPr>
      <a:lvl2pPr marL="479798" indent="-204778" algn="l" rtl="0" eaLnBrk="0" fontAlgn="base" hangingPunct="0">
        <a:spcBef>
          <a:spcPts val="413"/>
        </a:spcBef>
        <a:spcAft>
          <a:spcPct val="0"/>
        </a:spcAft>
        <a:buClr>
          <a:schemeClr val="accent1"/>
        </a:buClr>
        <a:buSzPct val="70000"/>
        <a:buFont typeface="Wingdings 2" pitchFamily="18" charset="2"/>
        <a:buChar char=""/>
        <a:defRPr sz="1950" kern="1200">
          <a:solidFill>
            <a:schemeClr val="tx1"/>
          </a:solidFill>
          <a:latin typeface="+mn-lt"/>
          <a:ea typeface="+mn-ea"/>
          <a:cs typeface="+mn-cs"/>
        </a:defRPr>
      </a:lvl2pPr>
      <a:lvl3pPr marL="685766" indent="-171442" algn="l" rtl="0" eaLnBrk="0" fontAlgn="base" hangingPunct="0">
        <a:spcBef>
          <a:spcPts val="375"/>
        </a:spcBef>
        <a:spcAft>
          <a:spcPct val="0"/>
        </a:spcAft>
        <a:buClr>
          <a:schemeClr val="accent2"/>
        </a:buClr>
        <a:buSzPct val="75000"/>
        <a:buFont typeface="Wingdings" pitchFamily="2" charset="2"/>
        <a:buChar char=""/>
        <a:defRPr sz="1725" kern="1200">
          <a:solidFill>
            <a:schemeClr val="tx1"/>
          </a:solidFill>
          <a:latin typeface="+mn-lt"/>
          <a:ea typeface="+mn-ea"/>
          <a:cs typeface="+mn-cs"/>
        </a:defRPr>
      </a:lvl3pPr>
      <a:lvl4pPr marL="1028649" indent="-171442" algn="l" rtl="0" eaLnBrk="0" fontAlgn="base" hangingPunct="0">
        <a:spcBef>
          <a:spcPts val="300"/>
        </a:spcBef>
        <a:spcAft>
          <a:spcPct val="0"/>
        </a:spcAft>
        <a:buClr>
          <a:srgbClr val="A8CDD7"/>
        </a:buClr>
        <a:buSzPct val="75000"/>
        <a:buFont typeface="Wingdings" pitchFamily="2" charset="2"/>
        <a:buChar char=""/>
        <a:defRPr sz="1500" kern="1200">
          <a:solidFill>
            <a:schemeClr val="tx1"/>
          </a:solidFill>
          <a:latin typeface="+mn-lt"/>
          <a:ea typeface="+mn-ea"/>
          <a:cs typeface="+mn-cs"/>
        </a:defRPr>
      </a:lvl4pPr>
      <a:lvl5pPr marL="1371532" indent="-171442" algn="l" rtl="0" eaLnBrk="0" fontAlgn="base" hangingPunct="0">
        <a:spcBef>
          <a:spcPts val="300"/>
        </a:spcBef>
        <a:spcAft>
          <a:spcPct val="0"/>
        </a:spcAft>
        <a:buClr>
          <a:srgbClr val="C0BEAF"/>
        </a:buClr>
        <a:buSzPct val="65000"/>
        <a:buFont typeface="Wingdings" pitchFamily="2" charset="2"/>
        <a:buChar char=""/>
        <a:defRPr sz="1500" kern="1200">
          <a:solidFill>
            <a:schemeClr val="tx1"/>
          </a:solidFill>
          <a:latin typeface="+mn-lt"/>
          <a:ea typeface="+mn-ea"/>
          <a:cs typeface="+mn-cs"/>
        </a:defRPr>
      </a:lvl5pPr>
      <a:lvl6pPr marL="1577261" indent="-171442" algn="l" rtl="0" eaLnBrk="1" latinLnBrk="0" hangingPunct="1">
        <a:spcBef>
          <a:spcPct val="20000"/>
        </a:spcBef>
        <a:buClr>
          <a:schemeClr val="accent1"/>
        </a:buClr>
        <a:buFont typeface="Wingdings"/>
        <a:buChar char="§"/>
        <a:defRPr kumimoji="0" sz="1350" kern="1200" baseline="0">
          <a:solidFill>
            <a:schemeClr val="tx1"/>
          </a:solidFill>
          <a:latin typeface="+mn-lt"/>
          <a:ea typeface="+mn-ea"/>
          <a:cs typeface="+mn-cs"/>
        </a:defRPr>
      </a:lvl6pPr>
      <a:lvl7pPr marL="1782992" indent="-171442" algn="l" rtl="0" eaLnBrk="1" latinLnBrk="0" hangingPunct="1">
        <a:spcBef>
          <a:spcPct val="20000"/>
        </a:spcBef>
        <a:buClr>
          <a:schemeClr val="accent2"/>
        </a:buClr>
        <a:buFont typeface="Wingdings"/>
        <a:buChar char="§"/>
        <a:defRPr kumimoji="0" sz="1350" kern="1200" baseline="0">
          <a:solidFill>
            <a:schemeClr val="tx1"/>
          </a:solidFill>
          <a:latin typeface="+mn-lt"/>
          <a:ea typeface="+mn-ea"/>
          <a:cs typeface="+mn-cs"/>
        </a:defRPr>
      </a:lvl7pPr>
      <a:lvl8pPr marL="1988721" indent="-171442" algn="l" rtl="0" eaLnBrk="1" latinLnBrk="0" hangingPunct="1">
        <a:spcBef>
          <a:spcPct val="20000"/>
        </a:spcBef>
        <a:buClr>
          <a:schemeClr val="accent3"/>
        </a:buClr>
        <a:buFont typeface="Wingdings"/>
        <a:buChar char="§"/>
        <a:defRPr kumimoji="0" sz="1350" kern="1200" baseline="0">
          <a:solidFill>
            <a:schemeClr val="tx1"/>
          </a:solidFill>
          <a:latin typeface="+mn-lt"/>
          <a:ea typeface="+mn-ea"/>
          <a:cs typeface="+mn-cs"/>
        </a:defRPr>
      </a:lvl8pPr>
      <a:lvl9pPr marL="2194451" indent="-171442" algn="l" rtl="0" eaLnBrk="1" latinLnBrk="0" hangingPunct="1">
        <a:spcBef>
          <a:spcPct val="20000"/>
        </a:spcBef>
        <a:buClr>
          <a:schemeClr val="accent4"/>
        </a:buClr>
        <a:buFont typeface="Wingdings"/>
        <a:buChar char="§"/>
        <a:defRPr kumimoji="0" sz="13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884" algn="l" rtl="0" eaLnBrk="1" latinLnBrk="0" hangingPunct="1">
        <a:defRPr kumimoji="0" kern="1200">
          <a:solidFill>
            <a:schemeClr val="tx1"/>
          </a:solidFill>
          <a:latin typeface="+mn-lt"/>
          <a:ea typeface="+mn-ea"/>
          <a:cs typeface="+mn-cs"/>
        </a:defRPr>
      </a:lvl2pPr>
      <a:lvl3pPr marL="685766" algn="l" rtl="0" eaLnBrk="1" latinLnBrk="0" hangingPunct="1">
        <a:defRPr kumimoji="0" kern="1200">
          <a:solidFill>
            <a:schemeClr val="tx1"/>
          </a:solidFill>
          <a:latin typeface="+mn-lt"/>
          <a:ea typeface="+mn-ea"/>
          <a:cs typeface="+mn-cs"/>
        </a:defRPr>
      </a:lvl3pPr>
      <a:lvl4pPr marL="1028649" algn="l" rtl="0" eaLnBrk="1" latinLnBrk="0" hangingPunct="1">
        <a:defRPr kumimoji="0" kern="1200">
          <a:solidFill>
            <a:schemeClr val="tx1"/>
          </a:solidFill>
          <a:latin typeface="+mn-lt"/>
          <a:ea typeface="+mn-ea"/>
          <a:cs typeface="+mn-cs"/>
        </a:defRPr>
      </a:lvl4pPr>
      <a:lvl5pPr marL="1371532" algn="l" rtl="0" eaLnBrk="1" latinLnBrk="0" hangingPunct="1">
        <a:defRPr kumimoji="0" kern="1200">
          <a:solidFill>
            <a:schemeClr val="tx1"/>
          </a:solidFill>
          <a:latin typeface="+mn-lt"/>
          <a:ea typeface="+mn-ea"/>
          <a:cs typeface="+mn-cs"/>
        </a:defRPr>
      </a:lvl5pPr>
      <a:lvl6pPr marL="1714415" algn="l" rtl="0" eaLnBrk="1" latinLnBrk="0" hangingPunct="1">
        <a:defRPr kumimoji="0" kern="1200">
          <a:solidFill>
            <a:schemeClr val="tx1"/>
          </a:solidFill>
          <a:latin typeface="+mn-lt"/>
          <a:ea typeface="+mn-ea"/>
          <a:cs typeface="+mn-cs"/>
        </a:defRPr>
      </a:lvl6pPr>
      <a:lvl7pPr marL="2057297" algn="l" rtl="0" eaLnBrk="1" latinLnBrk="0" hangingPunct="1">
        <a:defRPr kumimoji="0" kern="1200">
          <a:solidFill>
            <a:schemeClr val="tx1"/>
          </a:solidFill>
          <a:latin typeface="+mn-lt"/>
          <a:ea typeface="+mn-ea"/>
          <a:cs typeface="+mn-cs"/>
        </a:defRPr>
      </a:lvl7pPr>
      <a:lvl8pPr marL="2400180" algn="l" rtl="0" eaLnBrk="1" latinLnBrk="0" hangingPunct="1">
        <a:defRPr kumimoji="0" kern="1200">
          <a:solidFill>
            <a:schemeClr val="tx1"/>
          </a:solidFill>
          <a:latin typeface="+mn-lt"/>
          <a:ea typeface="+mn-ea"/>
          <a:cs typeface="+mn-cs"/>
        </a:defRPr>
      </a:lvl8pPr>
      <a:lvl9pPr marL="2743064"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1.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diagramData" Target="../diagrams/data1.xml"/><Relationship Id="rId7"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diagramData" Target="../diagrams/data2.xml"/><Relationship Id="rId7"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2.png"/><Relationship Id="rId7" Type="http://schemas.openxmlformats.org/officeDocument/2006/relationships/diagramLayout" Target="../diagrams/layout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24.png"/><Relationship Id="rId10" Type="http://schemas.microsoft.com/office/2007/relationships/diagramDrawing" Target="../diagrams/drawing3.xml"/><Relationship Id="rId4" Type="http://schemas.openxmlformats.org/officeDocument/2006/relationships/image" Target="../media/image23.png"/><Relationship Id="rId9" Type="http://schemas.openxmlformats.org/officeDocument/2006/relationships/diagramColors" Target="../diagrams/colors3.xml"/></Relationships>
</file>

<file path=ppt/slides/_rels/slide2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5.jpeg"/><Relationship Id="rId7" Type="http://schemas.openxmlformats.org/officeDocument/2006/relationships/diagramColors" Target="../diagrams/colors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6.jpeg"/><Relationship Id="rId7" Type="http://schemas.openxmlformats.org/officeDocument/2006/relationships/diagramColors" Target="../diagrams/colors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2.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png"/><Relationship Id="rId9"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xml"/><Relationship Id="rId1" Type="http://schemas.openxmlformats.org/officeDocument/2006/relationships/tags" Target="../tags/tag8.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2.xml"/><Relationship Id="rId1" Type="http://schemas.openxmlformats.org/officeDocument/2006/relationships/tags" Target="../tags/tag15.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2.xml"/><Relationship Id="rId1" Type="http://schemas.openxmlformats.org/officeDocument/2006/relationships/tags" Target="../tags/tag1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7.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7.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70.jpe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jpeg"/><Relationship Id="rId5" Type="http://schemas.openxmlformats.org/officeDocument/2006/relationships/slideLayout" Target="../slideLayouts/slideLayout2.xml"/><Relationship Id="rId4" Type="http://schemas.openxmlformats.org/officeDocument/2006/relationships/tags" Target="../tags/tag20.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79.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82.png"/><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83.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4.xml"/><Relationship Id="rId1" Type="http://schemas.openxmlformats.org/officeDocument/2006/relationships/tags" Target="../tags/tag27.xml"/><Relationship Id="rId5" Type="http://schemas.openxmlformats.org/officeDocument/2006/relationships/image" Target="../media/image86.png"/><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4.xml"/><Relationship Id="rId1" Type="http://schemas.openxmlformats.org/officeDocument/2006/relationships/tags" Target="../tags/tag28.xml"/><Relationship Id="rId5" Type="http://schemas.openxmlformats.org/officeDocument/2006/relationships/image" Target="../media/image89.png"/><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4.xml"/><Relationship Id="rId1" Type="http://schemas.openxmlformats.org/officeDocument/2006/relationships/tags" Target="../tags/tag29.xml"/><Relationship Id="rId5" Type="http://schemas.openxmlformats.org/officeDocument/2006/relationships/image" Target="../media/image92.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8.wdp"/></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9.wdp"/></Relationships>
</file>

<file path=ppt/slides/_rels/slide7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7.xml"/><Relationship Id="rId1" Type="http://schemas.openxmlformats.org/officeDocument/2006/relationships/tags" Target="../tags/tag1.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10.wdp"/></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214282" y="1714488"/>
            <a:ext cx="8535988" cy="1562315"/>
          </a:xfrm>
          <a:effectLst/>
        </p:spPr>
        <p:txBody>
          <a:bodyPr>
            <a:normAutofit/>
          </a:bodyPr>
          <a:lstStyle/>
          <a:p>
            <a:pPr algn="ctr" eaLnBrk="1" fontAlgn="auto" hangingPunct="1">
              <a:lnSpc>
                <a:spcPct val="130000"/>
              </a:lnSpc>
              <a:spcAft>
                <a:spcPts val="0"/>
              </a:spcAft>
              <a:defRPr/>
            </a:pPr>
            <a:r>
              <a:rPr lang="zh-CN" altLang="en-US" sz="4800" b="1" dirty="0">
                <a:solidFill>
                  <a:schemeClr val="tx1"/>
                </a:solidFill>
                <a:latin typeface="黑体" panose="02010609060101010101" pitchFamily="49" charset="-122"/>
                <a:ea typeface="黑体" panose="02010609060101010101" pitchFamily="49" charset="-122"/>
              </a:rPr>
              <a:t>智慧校园建设的思考</a:t>
            </a:r>
          </a:p>
        </p:txBody>
      </p:sp>
      <p:pic>
        <p:nvPicPr>
          <p:cNvPr id="4" name="Picture 15"/>
          <p:cNvPicPr>
            <a:picLocks noChangeAspect="1" noChangeArrowheads="1"/>
          </p:cNvPicPr>
          <p:nvPr/>
        </p:nvPicPr>
        <p:blipFill>
          <a:blip r:embed="rId2" cstate="print"/>
          <a:srcRect/>
          <a:stretch>
            <a:fillRect/>
          </a:stretch>
        </p:blipFill>
        <p:spPr bwMode="gray">
          <a:xfrm>
            <a:off x="0" y="4840288"/>
            <a:ext cx="9144000" cy="2093912"/>
          </a:xfrm>
          <a:prstGeom prst="rect">
            <a:avLst/>
          </a:prstGeom>
          <a:noFill/>
          <a:ln w="38100" algn="ctr">
            <a:noFill/>
            <a:miter lim="800000"/>
            <a:headEnd/>
            <a:tailEnd/>
          </a:ln>
        </p:spPr>
      </p:pic>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85722" y="287925"/>
            <a:ext cx="2333625" cy="742950"/>
          </a:xfrm>
          <a:prstGeom prst="rect">
            <a:avLst/>
          </a:prstGeom>
        </p:spPr>
      </p:pic>
      <p:sp>
        <p:nvSpPr>
          <p:cNvPr id="3075" name="副标题 2"/>
          <p:cNvSpPr>
            <a:spLocks noGrp="1" noChangeArrowheads="1"/>
          </p:cNvSpPr>
          <p:nvPr>
            <p:ph type="subTitle" idx="4294967295"/>
          </p:nvPr>
        </p:nvSpPr>
        <p:spPr>
          <a:xfrm>
            <a:off x="1285852" y="3143248"/>
            <a:ext cx="6858000" cy="1534296"/>
          </a:xfrm>
          <a:effectLst/>
        </p:spPr>
        <p:txBody>
          <a:bodyPr>
            <a:noAutofit/>
          </a:bodyPr>
          <a:lstStyle/>
          <a:p>
            <a:pPr marL="0" indent="0" algn="ctr" eaLnBrk="1" fontAlgn="auto" hangingPunct="1">
              <a:lnSpc>
                <a:spcPct val="150000"/>
              </a:lnSpc>
              <a:spcAft>
                <a:spcPts val="0"/>
              </a:spcAft>
              <a:buFont typeface="Arial" charset="0"/>
              <a:buNone/>
              <a:defRPr/>
            </a:pPr>
            <a:r>
              <a:rPr lang="zh-CN" altLang="en-US" sz="3200" dirty="0">
                <a:latin typeface="华文行楷" panose="02010800040101010101" pitchFamily="2" charset="-122"/>
                <a:ea typeface="华文行楷" panose="02010800040101010101" pitchFamily="2" charset="-122"/>
              </a:rPr>
              <a:t>武 汉 大 学　信息中心主任</a:t>
            </a:r>
          </a:p>
          <a:p>
            <a:pPr marL="0" indent="0" algn="ctr" eaLnBrk="1" fontAlgn="auto" hangingPunct="1">
              <a:lnSpc>
                <a:spcPct val="150000"/>
              </a:lnSpc>
              <a:spcAft>
                <a:spcPts val="0"/>
              </a:spcAft>
              <a:buFont typeface="Arial" charset="0"/>
              <a:buNone/>
              <a:defRPr/>
            </a:pPr>
            <a:r>
              <a:rPr lang="zh-CN" altLang="en-US" sz="3200" dirty="0">
                <a:latin typeface="华文行楷" panose="02010800040101010101" pitchFamily="2" charset="-122"/>
                <a:ea typeface="华文行楷" panose="02010800040101010101" pitchFamily="2" charset="-122"/>
              </a:rPr>
              <a:t>章登义　</a:t>
            </a:r>
            <a:r>
              <a:rPr lang="zh-CN" altLang="en-US" sz="3200" dirty="0" smtClean="0">
                <a:latin typeface="华文行楷" panose="02010800040101010101" pitchFamily="2" charset="-122"/>
                <a:ea typeface="华文行楷" panose="02010800040101010101" pitchFamily="2" charset="-122"/>
              </a:rPr>
              <a:t>教授</a:t>
            </a:r>
            <a:endParaRPr lang="en-US" altLang="zh-CN" sz="3200" dirty="0" smtClean="0">
              <a:latin typeface="华文行楷" panose="02010800040101010101" pitchFamily="2" charset="-122"/>
              <a:ea typeface="华文行楷" panose="02010800040101010101" pitchFamily="2" charset="-122"/>
            </a:endParaRPr>
          </a:p>
          <a:p>
            <a:pPr marL="0" indent="0" algn="ctr" eaLnBrk="1" fontAlgn="auto" hangingPunct="1">
              <a:lnSpc>
                <a:spcPct val="150000"/>
              </a:lnSpc>
              <a:spcAft>
                <a:spcPts val="0"/>
              </a:spcAft>
              <a:buFont typeface="Arial" charset="0"/>
              <a:buNone/>
              <a:defRPr/>
            </a:pPr>
            <a:r>
              <a:rPr lang="en-US" altLang="zh-CN" sz="3200" dirty="0" smtClean="0">
                <a:latin typeface="华文行楷" panose="02010800040101010101" pitchFamily="2" charset="-122"/>
                <a:ea typeface="华文行楷" panose="02010800040101010101" pitchFamily="2" charset="-122"/>
              </a:rPr>
              <a:t>2018</a:t>
            </a:r>
            <a:r>
              <a:rPr lang="zh-CN" altLang="en-US" sz="3200" dirty="0" smtClean="0">
                <a:latin typeface="华文行楷" panose="02010800040101010101" pitchFamily="2" charset="-122"/>
                <a:ea typeface="华文行楷" panose="02010800040101010101" pitchFamily="2" charset="-122"/>
              </a:rPr>
              <a:t>年</a:t>
            </a:r>
            <a:r>
              <a:rPr lang="en-US" altLang="zh-CN" sz="3200" dirty="0" smtClean="0">
                <a:latin typeface="华文行楷" panose="02010800040101010101" pitchFamily="2" charset="-122"/>
                <a:ea typeface="华文行楷" panose="02010800040101010101" pitchFamily="2" charset="-122"/>
              </a:rPr>
              <a:t>6</a:t>
            </a:r>
            <a:r>
              <a:rPr lang="zh-CN" altLang="en-US" sz="3200" dirty="0" smtClean="0">
                <a:latin typeface="华文行楷" panose="02010800040101010101" pitchFamily="2" charset="-122"/>
                <a:ea typeface="华文行楷" panose="02010800040101010101" pitchFamily="2" charset="-122"/>
              </a:rPr>
              <a:t>月</a:t>
            </a:r>
            <a:endParaRPr lang="zh-CN" altLang="en-US" sz="3200" dirty="0">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a:spLocks/>
          </p:cNvSpPr>
          <p:nvPr/>
        </p:nvSpPr>
        <p:spPr bwMode="white">
          <a:xfrm>
            <a:off x="213632" y="11088"/>
            <a:ext cx="8681484"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200" b="1">
                <a:solidFill>
                  <a:schemeClr val="bg1"/>
                </a:solidFill>
                <a:latin typeface="黑体" pitchFamily="49" charset="-122"/>
                <a:ea typeface="黑体" pitchFamily="49" charset="-122"/>
              </a:defRPr>
            </a:lvl2pPr>
            <a:lvl3pPr algn="l" rtl="0" eaLnBrk="0" fontAlgn="base" hangingPunct="0">
              <a:spcBef>
                <a:spcPct val="0"/>
              </a:spcBef>
              <a:spcAft>
                <a:spcPct val="0"/>
              </a:spcAft>
              <a:defRPr sz="3200" b="1">
                <a:solidFill>
                  <a:schemeClr val="bg1"/>
                </a:solidFill>
                <a:latin typeface="黑体" pitchFamily="49" charset="-122"/>
                <a:ea typeface="黑体" pitchFamily="49" charset="-122"/>
              </a:defRPr>
            </a:lvl3pPr>
            <a:lvl4pPr algn="l" rtl="0" eaLnBrk="0" fontAlgn="base" hangingPunct="0">
              <a:spcBef>
                <a:spcPct val="0"/>
              </a:spcBef>
              <a:spcAft>
                <a:spcPct val="0"/>
              </a:spcAft>
              <a:defRPr sz="3200" b="1">
                <a:solidFill>
                  <a:schemeClr val="bg1"/>
                </a:solidFill>
                <a:latin typeface="黑体" pitchFamily="49" charset="-122"/>
                <a:ea typeface="黑体" pitchFamily="49" charset="-122"/>
              </a:defRPr>
            </a:lvl4pPr>
            <a:lvl5pPr algn="l" rtl="0" eaLnBrk="0" fontAlgn="base" hangingPunct="0">
              <a:spcBef>
                <a:spcPct val="0"/>
              </a:spcBef>
              <a:spcAft>
                <a:spcPct val="0"/>
              </a:spcAft>
              <a:defRPr sz="3200" b="1">
                <a:solidFill>
                  <a:schemeClr val="bg1"/>
                </a:solidFill>
                <a:latin typeface="黑体" pitchFamily="49" charset="-122"/>
                <a:ea typeface="黑体" pitchFamily="49" charset="-122"/>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a:lstStyle>
          <a:p>
            <a:pPr>
              <a:lnSpc>
                <a:spcPct val="100000"/>
              </a:lnSpc>
              <a:buClrTx/>
              <a:buSzTx/>
            </a:pPr>
            <a:r>
              <a:rPr lang="en-US" altLang="zh-CN" b="0" kern="0" dirty="0" smtClean="0">
                <a:solidFill>
                  <a:srgbClr val="2E06D8"/>
                </a:solidFill>
                <a:effectLst/>
                <a:latin typeface="黑体" pitchFamily="2" charset="-122"/>
                <a:ea typeface="黑体" pitchFamily="2" charset="-122"/>
              </a:rPr>
              <a:t>1.1.7</a:t>
            </a:r>
            <a:r>
              <a:rPr lang="zh-CN" altLang="en-US" b="0" kern="0" dirty="0" smtClean="0">
                <a:solidFill>
                  <a:srgbClr val="2E06D8"/>
                </a:solidFill>
                <a:effectLst/>
                <a:latin typeface="黑体" pitchFamily="2" charset="-122"/>
                <a:ea typeface="黑体" pitchFamily="2" charset="-122"/>
              </a:rPr>
              <a:t>十九</a:t>
            </a:r>
            <a:r>
              <a:rPr lang="zh-CN" altLang="en-US" b="0" kern="0" dirty="0">
                <a:solidFill>
                  <a:srgbClr val="2E06D8"/>
                </a:solidFill>
                <a:effectLst/>
                <a:latin typeface="黑体" pitchFamily="2" charset="-122"/>
                <a:ea typeface="黑体" pitchFamily="2" charset="-122"/>
              </a:rPr>
              <a:t>大报告</a:t>
            </a:r>
            <a:endParaRPr lang="en-US" b="0" kern="0" dirty="0">
              <a:solidFill>
                <a:srgbClr val="2E06D8"/>
              </a:solidFill>
              <a:effectLst/>
              <a:latin typeface="黑体" pitchFamily="2" charset="-122"/>
              <a:ea typeface="黑体" pitchFamily="2" charset="-122"/>
            </a:endParaRPr>
          </a:p>
        </p:txBody>
      </p:sp>
      <p:sp>
        <p:nvSpPr>
          <p:cNvPr id="25" name="标题 1"/>
          <p:cNvSpPr txBox="1">
            <a:spLocks/>
          </p:cNvSpPr>
          <p:nvPr/>
        </p:nvSpPr>
        <p:spPr>
          <a:xfrm>
            <a:off x="213632" y="260648"/>
            <a:ext cx="8681484"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endParaRPr lang="en-US" dirty="0"/>
          </a:p>
        </p:txBody>
      </p:sp>
      <p:sp>
        <p:nvSpPr>
          <p:cNvPr id="30" name="灯片编号占位符 3"/>
          <p:cNvSpPr>
            <a:spLocks noGrp="1"/>
          </p:cNvSpPr>
          <p:nvPr>
            <p:ph type="sldNum" sz="quarter" idx="12"/>
          </p:nvPr>
        </p:nvSpPr>
        <p:spPr>
          <a:xfrm>
            <a:off x="8460432" y="6477000"/>
            <a:ext cx="570856" cy="281784"/>
          </a:xfrm>
        </p:spPr>
        <p:txBody>
          <a:bodyPr/>
          <a:lstStyle/>
          <a:p>
            <a:fld id="{D15EC71F-ED19-4F64-8A03-E5D37F58F2C0}" type="slidenum">
              <a:rPr lang="zh-CN" altLang="en-US" smtClean="0"/>
              <a:pPr/>
              <a:t>10</a:t>
            </a:fld>
            <a:endParaRPr lang="en-US" dirty="0"/>
          </a:p>
        </p:txBody>
      </p:sp>
      <p:graphicFrame>
        <p:nvGraphicFramePr>
          <p:cNvPr id="32" name="表格 31"/>
          <p:cNvGraphicFramePr>
            <a:graphicFrameLocks noGrp="1"/>
          </p:cNvGraphicFramePr>
          <p:nvPr/>
        </p:nvGraphicFramePr>
        <p:xfrm>
          <a:off x="227013" y="4732344"/>
          <a:ext cx="8594726" cy="520699"/>
        </p:xfrm>
        <a:graphic>
          <a:graphicData uri="http://schemas.openxmlformats.org/drawingml/2006/table">
            <a:tbl>
              <a:tblPr firstRow="1" bandRow="1"/>
              <a:tblGrid>
                <a:gridCol w="697543">
                  <a:extLst>
                    <a:ext uri="{9D8B030D-6E8A-4147-A177-3AD203B41FA5}">
                      <a16:colId xmlns="" xmlns:a16="http://schemas.microsoft.com/office/drawing/2014/main" val="3786418459"/>
                    </a:ext>
                  </a:extLst>
                </a:gridCol>
                <a:gridCol w="287986">
                  <a:extLst>
                    <a:ext uri="{9D8B030D-6E8A-4147-A177-3AD203B41FA5}">
                      <a16:colId xmlns="" xmlns:a16="http://schemas.microsoft.com/office/drawing/2014/main" val="3366439084"/>
                    </a:ext>
                  </a:extLst>
                </a:gridCol>
                <a:gridCol w="287986">
                  <a:extLst>
                    <a:ext uri="{9D8B030D-6E8A-4147-A177-3AD203B41FA5}">
                      <a16:colId xmlns="" xmlns:a16="http://schemas.microsoft.com/office/drawing/2014/main" val="3957038896"/>
                    </a:ext>
                  </a:extLst>
                </a:gridCol>
                <a:gridCol w="287986">
                  <a:extLst>
                    <a:ext uri="{9D8B030D-6E8A-4147-A177-3AD203B41FA5}">
                      <a16:colId xmlns="" xmlns:a16="http://schemas.microsoft.com/office/drawing/2014/main" val="3138728376"/>
                    </a:ext>
                  </a:extLst>
                </a:gridCol>
                <a:gridCol w="287986">
                  <a:extLst>
                    <a:ext uri="{9D8B030D-6E8A-4147-A177-3AD203B41FA5}">
                      <a16:colId xmlns="" xmlns:a16="http://schemas.microsoft.com/office/drawing/2014/main" val="872251439"/>
                    </a:ext>
                  </a:extLst>
                </a:gridCol>
                <a:gridCol w="287986">
                  <a:extLst>
                    <a:ext uri="{9D8B030D-6E8A-4147-A177-3AD203B41FA5}">
                      <a16:colId xmlns="" xmlns:a16="http://schemas.microsoft.com/office/drawing/2014/main" val="1696305169"/>
                    </a:ext>
                  </a:extLst>
                </a:gridCol>
                <a:gridCol w="287986">
                  <a:extLst>
                    <a:ext uri="{9D8B030D-6E8A-4147-A177-3AD203B41FA5}">
                      <a16:colId xmlns="" xmlns:a16="http://schemas.microsoft.com/office/drawing/2014/main" val="2093528362"/>
                    </a:ext>
                  </a:extLst>
                </a:gridCol>
                <a:gridCol w="287986">
                  <a:extLst>
                    <a:ext uri="{9D8B030D-6E8A-4147-A177-3AD203B41FA5}">
                      <a16:colId xmlns="" xmlns:a16="http://schemas.microsoft.com/office/drawing/2014/main" val="2937950463"/>
                    </a:ext>
                  </a:extLst>
                </a:gridCol>
                <a:gridCol w="287986">
                  <a:extLst>
                    <a:ext uri="{9D8B030D-6E8A-4147-A177-3AD203B41FA5}">
                      <a16:colId xmlns="" xmlns:a16="http://schemas.microsoft.com/office/drawing/2014/main" val="3640663324"/>
                    </a:ext>
                  </a:extLst>
                </a:gridCol>
                <a:gridCol w="2447876">
                  <a:extLst>
                    <a:ext uri="{9D8B030D-6E8A-4147-A177-3AD203B41FA5}">
                      <a16:colId xmlns="" xmlns:a16="http://schemas.microsoft.com/office/drawing/2014/main" val="1710793922"/>
                    </a:ext>
                  </a:extLst>
                </a:gridCol>
                <a:gridCol w="2447876">
                  <a:extLst>
                    <a:ext uri="{9D8B030D-6E8A-4147-A177-3AD203B41FA5}">
                      <a16:colId xmlns="" xmlns:a16="http://schemas.microsoft.com/office/drawing/2014/main" val="2037799276"/>
                    </a:ext>
                  </a:extLst>
                </a:gridCol>
                <a:gridCol w="697543">
                  <a:extLst>
                    <a:ext uri="{9D8B030D-6E8A-4147-A177-3AD203B41FA5}">
                      <a16:colId xmlns="" xmlns:a16="http://schemas.microsoft.com/office/drawing/2014/main" val="3609111236"/>
                    </a:ext>
                  </a:extLst>
                </a:gridCol>
              </a:tblGrid>
              <a:tr h="137104">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 xmlns:a16="http://schemas.microsoft.com/office/drawing/2014/main" val="1154969689"/>
                  </a:ext>
                </a:extLst>
              </a:tr>
              <a:tr h="127865">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33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33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33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 xmlns:a16="http://schemas.microsoft.com/office/drawing/2014/main" val="1911262088"/>
                  </a:ext>
                </a:extLst>
              </a:tr>
              <a:tr h="127865">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381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33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33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rgbClr val="FF330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 xmlns:a16="http://schemas.microsoft.com/office/drawing/2014/main" val="969567093"/>
                  </a:ext>
                </a:extLst>
              </a:tr>
              <a:tr h="127865">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no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endParaRPr lang="zh-CN" altLang="en-US" sz="100" dirty="0"/>
                    </a:p>
                  </a:txBody>
                  <a:tcPr marL="91435" marR="91435" marT="45639" marB="45639">
                    <a:lnL w="76200" cap="flat" cmpd="sng" algn="ctr">
                      <a:solidFill>
                        <a:srgbClr val="FF0000"/>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 xmlns:a16="http://schemas.microsoft.com/office/drawing/2014/main" val="3496546944"/>
                  </a:ext>
                </a:extLst>
              </a:tr>
            </a:tbl>
          </a:graphicData>
        </a:graphic>
      </p:graphicFrame>
      <p:sp>
        <p:nvSpPr>
          <p:cNvPr id="33" name="文本框 3"/>
          <p:cNvSpPr txBox="1">
            <a:spLocks noChangeArrowheads="1"/>
          </p:cNvSpPr>
          <p:nvPr/>
        </p:nvSpPr>
        <p:spPr bwMode="auto">
          <a:xfrm>
            <a:off x="506413" y="5275264"/>
            <a:ext cx="800100" cy="313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smtClean="0">
                <a:latin typeface="微软雅黑" panose="020B0503020204020204" pitchFamily="34" charset="-122"/>
                <a:ea typeface="微软雅黑" panose="020B0503020204020204" pitchFamily="34" charset="-122"/>
              </a:rPr>
              <a:t>2012</a:t>
            </a:r>
            <a:endParaRPr lang="zh-CN" altLang="en-US" sz="1800" smtClean="0">
              <a:latin typeface="微软雅黑" panose="020B0503020204020204" pitchFamily="34" charset="-122"/>
              <a:ea typeface="微软雅黑" panose="020B0503020204020204" pitchFamily="34" charset="-122"/>
            </a:endParaRPr>
          </a:p>
        </p:txBody>
      </p:sp>
      <p:sp>
        <p:nvSpPr>
          <p:cNvPr id="34" name="文本框 10"/>
          <p:cNvSpPr txBox="1">
            <a:spLocks noChangeArrowheads="1"/>
          </p:cNvSpPr>
          <p:nvPr/>
        </p:nvSpPr>
        <p:spPr bwMode="auto">
          <a:xfrm>
            <a:off x="1958975" y="5275263"/>
            <a:ext cx="787400" cy="313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smtClean="0">
                <a:latin typeface="微软雅黑" panose="020B0503020204020204" pitchFamily="34" charset="-122"/>
                <a:ea typeface="微软雅黑" panose="020B0503020204020204" pitchFamily="34" charset="-122"/>
              </a:rPr>
              <a:t>2017</a:t>
            </a:r>
            <a:endParaRPr lang="zh-CN" altLang="en-US" sz="1800" smtClean="0">
              <a:latin typeface="微软雅黑" panose="020B0503020204020204" pitchFamily="34" charset="-122"/>
              <a:ea typeface="微软雅黑" panose="020B0503020204020204" pitchFamily="34" charset="-122"/>
            </a:endParaRPr>
          </a:p>
        </p:txBody>
      </p:sp>
      <p:sp>
        <p:nvSpPr>
          <p:cNvPr id="35" name="文本框 11"/>
          <p:cNvSpPr txBox="1">
            <a:spLocks noChangeArrowheads="1"/>
          </p:cNvSpPr>
          <p:nvPr/>
        </p:nvSpPr>
        <p:spPr bwMode="auto">
          <a:xfrm>
            <a:off x="2882903" y="5265738"/>
            <a:ext cx="765175" cy="313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smtClean="0">
                <a:latin typeface="微软雅黑" panose="020B0503020204020204" pitchFamily="34" charset="-122"/>
                <a:ea typeface="微软雅黑" panose="020B0503020204020204" pitchFamily="34" charset="-122"/>
              </a:rPr>
              <a:t>2020</a:t>
            </a:r>
            <a:endParaRPr lang="zh-CN" altLang="en-US" sz="1800" smtClean="0">
              <a:latin typeface="微软雅黑" panose="020B0503020204020204" pitchFamily="34" charset="-122"/>
              <a:ea typeface="微软雅黑" panose="020B0503020204020204" pitchFamily="34" charset="-122"/>
            </a:endParaRPr>
          </a:p>
        </p:txBody>
      </p:sp>
      <p:sp>
        <p:nvSpPr>
          <p:cNvPr id="36" name="文本框 12"/>
          <p:cNvSpPr txBox="1">
            <a:spLocks noChangeArrowheads="1"/>
          </p:cNvSpPr>
          <p:nvPr/>
        </p:nvSpPr>
        <p:spPr bwMode="auto">
          <a:xfrm>
            <a:off x="5327650" y="5275263"/>
            <a:ext cx="749300" cy="313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smtClean="0">
                <a:latin typeface="微软雅黑" panose="020B0503020204020204" pitchFamily="34" charset="-122"/>
                <a:ea typeface="微软雅黑" panose="020B0503020204020204" pitchFamily="34" charset="-122"/>
              </a:rPr>
              <a:t>2035</a:t>
            </a:r>
            <a:endParaRPr lang="zh-CN" altLang="en-US" sz="1800" smtClean="0">
              <a:latin typeface="微软雅黑" panose="020B0503020204020204" pitchFamily="34" charset="-122"/>
              <a:ea typeface="微软雅黑" panose="020B0503020204020204" pitchFamily="34" charset="-122"/>
            </a:endParaRPr>
          </a:p>
        </p:txBody>
      </p:sp>
      <p:sp>
        <p:nvSpPr>
          <p:cNvPr id="37" name="文本框 13"/>
          <p:cNvSpPr txBox="1">
            <a:spLocks noChangeArrowheads="1"/>
          </p:cNvSpPr>
          <p:nvPr/>
        </p:nvSpPr>
        <p:spPr bwMode="auto">
          <a:xfrm>
            <a:off x="7742238" y="5229225"/>
            <a:ext cx="785812" cy="313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smtClean="0">
                <a:latin typeface="微软雅黑" panose="020B0503020204020204" pitchFamily="34" charset="-122"/>
                <a:ea typeface="微软雅黑" panose="020B0503020204020204" pitchFamily="34" charset="-122"/>
              </a:rPr>
              <a:t>2050</a:t>
            </a:r>
            <a:endParaRPr lang="zh-CN" altLang="en-US" sz="1800" smtClean="0">
              <a:latin typeface="微软雅黑" panose="020B0503020204020204" pitchFamily="34" charset="-122"/>
              <a:ea typeface="微软雅黑" panose="020B0503020204020204" pitchFamily="34" charset="-122"/>
            </a:endParaRPr>
          </a:p>
        </p:txBody>
      </p:sp>
      <p:sp>
        <p:nvSpPr>
          <p:cNvPr id="38" name="左大括号 37"/>
          <p:cNvSpPr/>
          <p:nvPr/>
        </p:nvSpPr>
        <p:spPr>
          <a:xfrm rot="16200000">
            <a:off x="1463676" y="4621215"/>
            <a:ext cx="361950" cy="1304925"/>
          </a:xfrm>
          <a:prstGeom prst="leftBrace">
            <a:avLst>
              <a:gd name="adj1" fmla="val 36728"/>
              <a:gd name="adj2" fmla="val 47930"/>
            </a:avLst>
          </a:prstGeom>
          <a:noFill/>
          <a:ln w="38100" cap="flat" cmpd="sng" algn="ctr">
            <a:solidFill>
              <a:srgbClr val="33339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39" name="文本框 5"/>
          <p:cNvSpPr txBox="1">
            <a:spLocks noChangeArrowheads="1"/>
          </p:cNvSpPr>
          <p:nvPr/>
        </p:nvSpPr>
        <p:spPr bwMode="auto">
          <a:xfrm>
            <a:off x="1127126" y="6069013"/>
            <a:ext cx="989013" cy="646112"/>
          </a:xfrm>
          <a:prstGeom prst="rect">
            <a:avLst/>
          </a:prstGeom>
          <a:blipFill dpi="0" rotWithShape="0">
            <a:blip r:embed="rId3"/>
            <a:srcRect/>
            <a:tile tx="0" ty="0" sx="100000" sy="100000" flip="none" algn="tl"/>
          </a:blipFill>
          <a:ln w="9525">
            <a:solidFill>
              <a:srgbClr val="333399"/>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800" b="0"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rPr>
              <a:t>历史性变革</a:t>
            </a:r>
          </a:p>
        </p:txBody>
      </p:sp>
      <p:cxnSp>
        <p:nvCxnSpPr>
          <p:cNvPr id="40" name="直接连接符 39"/>
          <p:cNvCxnSpPr>
            <a:stCxn id="38" idx="1"/>
            <a:endCxn id="39" idx="0"/>
          </p:cNvCxnSpPr>
          <p:nvPr/>
        </p:nvCxnSpPr>
        <p:spPr>
          <a:xfrm>
            <a:off x="1617663" y="5454656"/>
            <a:ext cx="4762" cy="614363"/>
          </a:xfrm>
          <a:prstGeom prst="line">
            <a:avLst/>
          </a:prstGeom>
          <a:noFill/>
          <a:ln w="38100" cap="flat" cmpd="sng" algn="ctr">
            <a:solidFill>
              <a:srgbClr val="333399"/>
            </a:solidFill>
            <a:prstDash val="solid"/>
          </a:ln>
          <a:effectLst/>
        </p:spPr>
      </p:cxnSp>
      <p:sp>
        <p:nvSpPr>
          <p:cNvPr id="41" name="文本框 8"/>
          <p:cNvSpPr txBox="1">
            <a:spLocks noChangeArrowheads="1"/>
          </p:cNvSpPr>
          <p:nvPr/>
        </p:nvSpPr>
        <p:spPr bwMode="auto">
          <a:xfrm>
            <a:off x="1076325" y="3389313"/>
            <a:ext cx="1015200" cy="338554"/>
          </a:xfrm>
          <a:prstGeom prst="rect">
            <a:avLst/>
          </a:prstGeom>
          <a:solidFill>
            <a:srgbClr val="E0BEDD"/>
          </a:solidFill>
          <a:ln w="9525">
            <a:solidFill>
              <a:srgbClr val="C0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smtClean="0">
                <a:solidFill>
                  <a:srgbClr val="C00000"/>
                </a:solidFill>
                <a:latin typeface="微软雅黑" panose="020B0503020204020204" pitchFamily="34" charset="-122"/>
                <a:ea typeface="微软雅黑" panose="020B0503020204020204" pitchFamily="34" charset="-122"/>
              </a:rPr>
              <a:t>新成就</a:t>
            </a:r>
          </a:p>
        </p:txBody>
      </p:sp>
      <p:sp>
        <p:nvSpPr>
          <p:cNvPr id="42" name="文本框 19"/>
          <p:cNvSpPr txBox="1">
            <a:spLocks noChangeArrowheads="1"/>
          </p:cNvSpPr>
          <p:nvPr/>
        </p:nvSpPr>
        <p:spPr bwMode="auto">
          <a:xfrm>
            <a:off x="2862263" y="5573713"/>
            <a:ext cx="1087437" cy="646112"/>
          </a:xfrm>
          <a:prstGeom prst="rect">
            <a:avLst/>
          </a:prstGeom>
          <a:blipFill dpi="0" rotWithShape="1">
            <a:blip r:embed="rId4"/>
            <a:srcRect/>
            <a:tile tx="0" ty="0" sx="100000" sy="100000" flip="none" algn="tl"/>
          </a:blipFill>
          <a:ln w="9525">
            <a:solidFill>
              <a:srgbClr val="333399"/>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800" b="0" i="0" u="none" strike="noStrike" kern="0" cap="none" spc="-50" normalizeH="0" baseline="0" noProof="0" smtClean="0">
                <a:ln>
                  <a:noFill/>
                </a:ln>
                <a:effectLst/>
                <a:uLnTx/>
                <a:uFillTx/>
                <a:latin typeface="微软雅黑" panose="020B0503020204020204" pitchFamily="34" charset="-122"/>
                <a:ea typeface="微软雅黑" panose="020B0503020204020204" pitchFamily="34" charset="-122"/>
              </a:rPr>
              <a:t>全面建成小康社会</a:t>
            </a:r>
          </a:p>
        </p:txBody>
      </p:sp>
      <p:sp>
        <p:nvSpPr>
          <p:cNvPr id="43" name="文本框 20"/>
          <p:cNvSpPr txBox="1">
            <a:spLocks noChangeArrowheads="1"/>
          </p:cNvSpPr>
          <p:nvPr/>
        </p:nvSpPr>
        <p:spPr bwMode="auto">
          <a:xfrm>
            <a:off x="5154616" y="5589594"/>
            <a:ext cx="1082675" cy="922337"/>
          </a:xfrm>
          <a:prstGeom prst="rect">
            <a:avLst/>
          </a:prstGeom>
          <a:blipFill dpi="0" rotWithShape="1">
            <a:blip r:embed="rId4"/>
            <a:srcRect/>
            <a:tile tx="0" ty="0" sx="100000" sy="100000" flip="none" algn="tl"/>
          </a:blipFill>
          <a:ln w="9525">
            <a:solidFill>
              <a:srgbClr val="333399"/>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800" b="0" i="0" u="none" strike="noStrike" kern="0" cap="none" spc="-50" normalizeH="0" baseline="0" noProof="0" smtClean="0">
                <a:ln>
                  <a:noFill/>
                </a:ln>
                <a:effectLst/>
                <a:uLnTx/>
                <a:uFillTx/>
                <a:latin typeface="微软雅黑" panose="020B0503020204020204" pitchFamily="34" charset="-122"/>
                <a:ea typeface="微软雅黑" panose="020B0503020204020204" pitchFamily="34" charset="-122"/>
              </a:rPr>
              <a:t>基本实现社会主义现代化</a:t>
            </a:r>
          </a:p>
        </p:txBody>
      </p:sp>
      <p:sp>
        <p:nvSpPr>
          <p:cNvPr id="44" name="文本框 21"/>
          <p:cNvSpPr txBox="1">
            <a:spLocks noChangeArrowheads="1"/>
          </p:cNvSpPr>
          <p:nvPr/>
        </p:nvSpPr>
        <p:spPr bwMode="auto">
          <a:xfrm>
            <a:off x="7486650" y="5559427"/>
            <a:ext cx="1316038" cy="1200329"/>
          </a:xfrm>
          <a:prstGeom prst="rect">
            <a:avLst/>
          </a:prstGeom>
          <a:blipFill dpi="0" rotWithShape="0">
            <a:blip r:embed="rId4"/>
            <a:srcRect/>
            <a:tile tx="0" ty="0" sx="100000" sy="100000" flip="none" algn="tl"/>
          </a:blipFill>
          <a:ln w="9525">
            <a:solidFill>
              <a:srgbClr val="333399"/>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800" b="0" i="0" u="none" strike="noStrike" kern="0" cap="none" spc="-50" normalizeH="0" baseline="0" noProof="0" smtClean="0">
                <a:ln>
                  <a:noFill/>
                </a:ln>
                <a:effectLst/>
                <a:uLnTx/>
                <a:uFillTx/>
                <a:latin typeface="微软雅黑" panose="020B0503020204020204" pitchFamily="34" charset="-122"/>
                <a:ea typeface="微软雅黑" panose="020B0503020204020204" pitchFamily="34" charset="-122"/>
              </a:rPr>
              <a:t>富强民主文明和谐美丽的社会主义现代化强国</a:t>
            </a:r>
          </a:p>
        </p:txBody>
      </p:sp>
      <p:sp>
        <p:nvSpPr>
          <p:cNvPr id="45" name="文本框 22"/>
          <p:cNvSpPr txBox="1">
            <a:spLocks noChangeArrowheads="1"/>
          </p:cNvSpPr>
          <p:nvPr/>
        </p:nvSpPr>
        <p:spPr bwMode="auto">
          <a:xfrm>
            <a:off x="3378200" y="3294063"/>
            <a:ext cx="1015200" cy="338554"/>
          </a:xfrm>
          <a:prstGeom prst="rect">
            <a:avLst/>
          </a:prstGeom>
          <a:solidFill>
            <a:srgbClr val="E0BEDD"/>
          </a:solidFill>
          <a:ln w="9525">
            <a:solidFill>
              <a:srgbClr val="C0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dirty="0" smtClean="0">
                <a:solidFill>
                  <a:srgbClr val="C00000"/>
                </a:solidFill>
                <a:latin typeface="微软雅黑" panose="020B0503020204020204" pitchFamily="34" charset="-122"/>
                <a:ea typeface="微软雅黑" panose="020B0503020204020204" pitchFamily="34" charset="-122"/>
              </a:rPr>
              <a:t>新征程</a:t>
            </a:r>
          </a:p>
        </p:txBody>
      </p:sp>
      <p:sp>
        <p:nvSpPr>
          <p:cNvPr id="46" name="文本框 25"/>
          <p:cNvSpPr txBox="1">
            <a:spLocks noChangeArrowheads="1"/>
          </p:cNvSpPr>
          <p:nvPr/>
        </p:nvSpPr>
        <p:spPr bwMode="auto">
          <a:xfrm>
            <a:off x="2522540" y="1044575"/>
            <a:ext cx="1014411" cy="338554"/>
          </a:xfrm>
          <a:prstGeom prst="rect">
            <a:avLst/>
          </a:prstGeom>
          <a:solidFill>
            <a:srgbClr val="E0BEDD"/>
          </a:solidFill>
          <a:ln w="9525">
            <a:solidFill>
              <a:srgbClr val="C0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dirty="0" smtClean="0">
                <a:solidFill>
                  <a:srgbClr val="C00000"/>
                </a:solidFill>
                <a:latin typeface="微软雅黑" panose="020B0503020204020204" pitchFamily="34" charset="-122"/>
                <a:ea typeface="微软雅黑" panose="020B0503020204020204" pitchFamily="34" charset="-122"/>
              </a:rPr>
              <a:t>新时代</a:t>
            </a:r>
          </a:p>
        </p:txBody>
      </p:sp>
      <p:sp>
        <p:nvSpPr>
          <p:cNvPr id="47" name="文本框 26"/>
          <p:cNvSpPr txBox="1">
            <a:spLocks noChangeArrowheads="1"/>
          </p:cNvSpPr>
          <p:nvPr/>
        </p:nvSpPr>
        <p:spPr bwMode="auto">
          <a:xfrm>
            <a:off x="2522540" y="1493838"/>
            <a:ext cx="1014411" cy="338554"/>
          </a:xfrm>
          <a:prstGeom prst="rect">
            <a:avLst/>
          </a:prstGeom>
          <a:solidFill>
            <a:srgbClr val="E0BEDD"/>
          </a:solidFill>
          <a:ln w="9525">
            <a:solidFill>
              <a:srgbClr val="C0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dirty="0" smtClean="0">
                <a:solidFill>
                  <a:srgbClr val="C00000"/>
                </a:solidFill>
                <a:latin typeface="微软雅黑" panose="020B0503020204020204" pitchFamily="34" charset="-122"/>
                <a:ea typeface="微软雅黑" panose="020B0503020204020204" pitchFamily="34" charset="-122"/>
              </a:rPr>
              <a:t>新矛盾</a:t>
            </a:r>
          </a:p>
        </p:txBody>
      </p:sp>
      <p:sp>
        <p:nvSpPr>
          <p:cNvPr id="48" name="文本框 26"/>
          <p:cNvSpPr txBox="1">
            <a:spLocks noChangeArrowheads="1"/>
          </p:cNvSpPr>
          <p:nvPr/>
        </p:nvSpPr>
        <p:spPr bwMode="auto">
          <a:xfrm>
            <a:off x="2522540" y="1943100"/>
            <a:ext cx="1014411" cy="338554"/>
          </a:xfrm>
          <a:prstGeom prst="rect">
            <a:avLst/>
          </a:prstGeom>
          <a:solidFill>
            <a:srgbClr val="E0BEDD"/>
          </a:solidFill>
          <a:ln w="9525">
            <a:solidFill>
              <a:srgbClr val="C0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dirty="0" smtClean="0">
                <a:solidFill>
                  <a:srgbClr val="C00000"/>
                </a:solidFill>
                <a:latin typeface="微软雅黑" panose="020B0503020204020204" pitchFamily="34" charset="-122"/>
                <a:ea typeface="微软雅黑" panose="020B0503020204020204" pitchFamily="34" charset="-122"/>
              </a:rPr>
              <a:t>新使命</a:t>
            </a:r>
          </a:p>
        </p:txBody>
      </p:sp>
      <p:sp>
        <p:nvSpPr>
          <p:cNvPr id="49" name="文本框 26"/>
          <p:cNvSpPr txBox="1">
            <a:spLocks noChangeArrowheads="1"/>
          </p:cNvSpPr>
          <p:nvPr/>
        </p:nvSpPr>
        <p:spPr bwMode="auto">
          <a:xfrm>
            <a:off x="2522540" y="2393950"/>
            <a:ext cx="1014411" cy="338554"/>
          </a:xfrm>
          <a:prstGeom prst="rect">
            <a:avLst/>
          </a:prstGeom>
          <a:solidFill>
            <a:srgbClr val="E0BEDD"/>
          </a:solidFill>
          <a:ln w="9525">
            <a:solidFill>
              <a:srgbClr val="C0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dirty="0" smtClean="0">
                <a:solidFill>
                  <a:srgbClr val="C00000"/>
                </a:solidFill>
                <a:latin typeface="微软雅黑" panose="020B0503020204020204" pitchFamily="34" charset="-122"/>
                <a:ea typeface="微软雅黑" panose="020B0503020204020204" pitchFamily="34" charset="-122"/>
              </a:rPr>
              <a:t>新思想</a:t>
            </a:r>
          </a:p>
        </p:txBody>
      </p:sp>
      <p:sp>
        <p:nvSpPr>
          <p:cNvPr id="50" name="左大括号 49"/>
          <p:cNvSpPr/>
          <p:nvPr/>
        </p:nvSpPr>
        <p:spPr>
          <a:xfrm rot="16200000">
            <a:off x="2649538" y="4921256"/>
            <a:ext cx="285750" cy="720725"/>
          </a:xfrm>
          <a:prstGeom prst="leftBrace">
            <a:avLst>
              <a:gd name="adj1" fmla="val 36728"/>
              <a:gd name="adj2" fmla="val 47930"/>
            </a:avLst>
          </a:prstGeom>
          <a:noFill/>
          <a:ln w="38100" cap="flat" cmpd="sng" algn="ctr">
            <a:solidFill>
              <a:srgbClr val="33339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cxnSp>
        <p:nvCxnSpPr>
          <p:cNvPr id="70" name="直接连接符 69"/>
          <p:cNvCxnSpPr>
            <a:stCxn id="50" idx="1"/>
            <a:endCxn id="71" idx="0"/>
          </p:cNvCxnSpPr>
          <p:nvPr/>
        </p:nvCxnSpPr>
        <p:spPr>
          <a:xfrm flipH="1">
            <a:off x="2771776" y="5424488"/>
            <a:ext cx="6350" cy="920750"/>
          </a:xfrm>
          <a:prstGeom prst="line">
            <a:avLst/>
          </a:prstGeom>
          <a:noFill/>
          <a:ln w="38100" cap="flat" cmpd="sng" algn="ctr">
            <a:solidFill>
              <a:srgbClr val="333399"/>
            </a:solidFill>
            <a:prstDash val="solid"/>
          </a:ln>
          <a:effectLst/>
        </p:spPr>
      </p:cxnSp>
      <p:sp>
        <p:nvSpPr>
          <p:cNvPr id="71" name="文本框 19"/>
          <p:cNvSpPr txBox="1">
            <a:spLocks noChangeArrowheads="1"/>
          </p:cNvSpPr>
          <p:nvPr/>
        </p:nvSpPr>
        <p:spPr bwMode="auto">
          <a:xfrm>
            <a:off x="2322513" y="6345244"/>
            <a:ext cx="900112" cy="369887"/>
          </a:xfrm>
          <a:prstGeom prst="rect">
            <a:avLst/>
          </a:prstGeom>
          <a:blipFill dpi="0" rotWithShape="0">
            <a:blip r:embed="rId3"/>
            <a:srcRect/>
            <a:tile tx="0" ty="0" sx="100000" sy="100000" flip="none" algn="tl"/>
          </a:blipFill>
          <a:ln w="9525">
            <a:solidFill>
              <a:srgbClr val="333399"/>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800" b="0"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rPr>
              <a:t>决胜期</a:t>
            </a:r>
          </a:p>
        </p:txBody>
      </p:sp>
      <p:sp>
        <p:nvSpPr>
          <p:cNvPr id="72" name="左大括号 71"/>
          <p:cNvSpPr/>
          <p:nvPr/>
        </p:nvSpPr>
        <p:spPr>
          <a:xfrm rot="16200000">
            <a:off x="4339435" y="4131473"/>
            <a:ext cx="236537" cy="2251075"/>
          </a:xfrm>
          <a:prstGeom prst="leftBrace">
            <a:avLst>
              <a:gd name="adj1" fmla="val 36728"/>
              <a:gd name="adj2" fmla="val 47930"/>
            </a:avLst>
          </a:prstGeom>
          <a:noFill/>
          <a:ln w="38100" cap="flat" cmpd="sng" algn="ctr">
            <a:solidFill>
              <a:srgbClr val="33339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73" name="左大括号 72"/>
          <p:cNvSpPr/>
          <p:nvPr/>
        </p:nvSpPr>
        <p:spPr>
          <a:xfrm rot="16200000">
            <a:off x="6786563" y="4114803"/>
            <a:ext cx="247650" cy="2295525"/>
          </a:xfrm>
          <a:prstGeom prst="leftBrace">
            <a:avLst>
              <a:gd name="adj1" fmla="val 36728"/>
              <a:gd name="adj2" fmla="val 47930"/>
            </a:avLst>
          </a:prstGeom>
          <a:noFill/>
          <a:ln w="38100" cap="flat" cmpd="sng" algn="ctr">
            <a:solidFill>
              <a:srgbClr val="33339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cxnSp>
        <p:nvCxnSpPr>
          <p:cNvPr id="74" name="直接连接符 73"/>
          <p:cNvCxnSpPr/>
          <p:nvPr/>
        </p:nvCxnSpPr>
        <p:spPr>
          <a:xfrm flipH="1">
            <a:off x="3219453" y="3482975"/>
            <a:ext cx="3175" cy="1333500"/>
          </a:xfrm>
          <a:prstGeom prst="line">
            <a:avLst/>
          </a:prstGeom>
          <a:noFill/>
          <a:ln w="38100" cap="flat" cmpd="sng" algn="ctr">
            <a:solidFill>
              <a:srgbClr val="333399"/>
            </a:solidFill>
            <a:prstDash val="solid"/>
          </a:ln>
          <a:effectLst/>
        </p:spPr>
      </p:cxnSp>
      <p:sp>
        <p:nvSpPr>
          <p:cNvPr id="75" name="文本框 19"/>
          <p:cNvSpPr txBox="1">
            <a:spLocks noChangeArrowheads="1"/>
          </p:cNvSpPr>
          <p:nvPr/>
        </p:nvSpPr>
        <p:spPr bwMode="auto">
          <a:xfrm>
            <a:off x="4076702" y="6113463"/>
            <a:ext cx="676275" cy="646112"/>
          </a:xfrm>
          <a:prstGeom prst="rect">
            <a:avLst/>
          </a:prstGeom>
          <a:blipFill dpi="0" rotWithShape="0">
            <a:blip r:embed="rId3"/>
            <a:srcRect/>
            <a:tile tx="0" ty="0" sx="100000" sy="100000" flip="none" algn="tl"/>
          </a:blipFill>
          <a:ln w="9525">
            <a:solidFill>
              <a:srgbClr val="333399"/>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800" b="0" i="0" u="none" strike="noStrike" kern="0" cap="none" spc="-50" normalizeH="0" baseline="0" noProof="0" smtClean="0">
                <a:ln>
                  <a:noFill/>
                </a:ln>
                <a:effectLst/>
                <a:uLnTx/>
                <a:uFillTx/>
                <a:latin typeface="微软雅黑" panose="020B0503020204020204" pitchFamily="34" charset="-122"/>
                <a:ea typeface="微软雅黑" panose="020B0503020204020204" pitchFamily="34" charset="-122"/>
              </a:rPr>
              <a:t>第一阶段</a:t>
            </a:r>
          </a:p>
        </p:txBody>
      </p:sp>
      <p:sp>
        <p:nvSpPr>
          <p:cNvPr id="76" name="文本框 19"/>
          <p:cNvSpPr txBox="1">
            <a:spLocks noChangeArrowheads="1"/>
          </p:cNvSpPr>
          <p:nvPr/>
        </p:nvSpPr>
        <p:spPr bwMode="auto">
          <a:xfrm>
            <a:off x="6551613" y="6113463"/>
            <a:ext cx="633412" cy="646112"/>
          </a:xfrm>
          <a:prstGeom prst="rect">
            <a:avLst/>
          </a:prstGeom>
          <a:blipFill dpi="0" rotWithShape="0">
            <a:blip r:embed="rId3"/>
            <a:srcRect/>
            <a:tile tx="0" ty="0" sx="100000" sy="100000" flip="none" algn="tl"/>
          </a:blipFill>
          <a:ln w="9525">
            <a:solidFill>
              <a:srgbClr val="333399"/>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800" b="0" i="0" u="none" strike="noStrike" kern="0" cap="none" spc="-50" normalizeH="0" baseline="0" noProof="0" smtClean="0">
                <a:ln>
                  <a:noFill/>
                </a:ln>
                <a:effectLst/>
                <a:uLnTx/>
                <a:uFillTx/>
                <a:latin typeface="微软雅黑" panose="020B0503020204020204" pitchFamily="34" charset="-122"/>
                <a:ea typeface="微软雅黑" panose="020B0503020204020204" pitchFamily="34" charset="-122"/>
              </a:rPr>
              <a:t>第二阶段</a:t>
            </a:r>
          </a:p>
        </p:txBody>
      </p:sp>
      <p:cxnSp>
        <p:nvCxnSpPr>
          <p:cNvPr id="77" name="直接连接符 76"/>
          <p:cNvCxnSpPr>
            <a:stCxn id="72" idx="1"/>
            <a:endCxn id="75" idx="0"/>
          </p:cNvCxnSpPr>
          <p:nvPr/>
        </p:nvCxnSpPr>
        <p:spPr>
          <a:xfrm>
            <a:off x="4411666" y="5375275"/>
            <a:ext cx="3175" cy="738188"/>
          </a:xfrm>
          <a:prstGeom prst="line">
            <a:avLst/>
          </a:prstGeom>
          <a:noFill/>
          <a:ln w="38100" cap="flat" cmpd="sng" algn="ctr">
            <a:solidFill>
              <a:srgbClr val="333399"/>
            </a:solidFill>
            <a:prstDash val="solid"/>
          </a:ln>
          <a:effectLst/>
        </p:spPr>
      </p:cxnSp>
      <p:cxnSp>
        <p:nvCxnSpPr>
          <p:cNvPr id="78" name="直接连接符 77"/>
          <p:cNvCxnSpPr>
            <a:endCxn id="76" idx="0"/>
          </p:cNvCxnSpPr>
          <p:nvPr/>
        </p:nvCxnSpPr>
        <p:spPr>
          <a:xfrm>
            <a:off x="6867525" y="5364163"/>
            <a:ext cx="1588" cy="749300"/>
          </a:xfrm>
          <a:prstGeom prst="line">
            <a:avLst/>
          </a:prstGeom>
          <a:noFill/>
          <a:ln w="38100" cap="flat" cmpd="sng" algn="ctr">
            <a:solidFill>
              <a:srgbClr val="333399"/>
            </a:solidFill>
            <a:prstDash val="solid"/>
          </a:ln>
          <a:effectLst/>
        </p:spPr>
      </p:cxnSp>
      <p:sp>
        <p:nvSpPr>
          <p:cNvPr id="79" name="文本框 12"/>
          <p:cNvSpPr txBox="1">
            <a:spLocks noChangeArrowheads="1"/>
          </p:cNvSpPr>
          <p:nvPr/>
        </p:nvSpPr>
        <p:spPr bwMode="auto">
          <a:xfrm>
            <a:off x="71438" y="5003800"/>
            <a:ext cx="696912" cy="313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smtClean="0">
                <a:latin typeface="微软雅黑" panose="020B0503020204020204" pitchFamily="34" charset="-122"/>
                <a:ea typeface="微软雅黑" panose="020B0503020204020204" pitchFamily="34" charset="-122"/>
              </a:rPr>
              <a:t>时间</a:t>
            </a:r>
          </a:p>
        </p:txBody>
      </p:sp>
      <p:sp>
        <p:nvSpPr>
          <p:cNvPr id="80" name="文本框 13"/>
          <p:cNvSpPr txBox="1">
            <a:spLocks noChangeArrowheads="1"/>
          </p:cNvSpPr>
          <p:nvPr/>
        </p:nvSpPr>
        <p:spPr bwMode="auto">
          <a:xfrm>
            <a:off x="3610424" y="1042991"/>
            <a:ext cx="5426075" cy="401637"/>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中国特色社会主义新时代 新的历史方位</a:t>
            </a:r>
          </a:p>
        </p:txBody>
      </p:sp>
      <p:sp>
        <p:nvSpPr>
          <p:cNvPr id="81" name="文本框 47"/>
          <p:cNvSpPr txBox="1">
            <a:spLocks noChangeArrowheads="1"/>
          </p:cNvSpPr>
          <p:nvPr/>
        </p:nvSpPr>
        <p:spPr bwMode="auto">
          <a:xfrm>
            <a:off x="3597642" y="1512888"/>
            <a:ext cx="5444006" cy="400110"/>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i="0" u="none" strike="noStrike" kern="0" cap="none" spc="-120" normalizeH="0" baseline="0" noProof="0" dirty="0" smtClean="0">
                <a:ln>
                  <a:noFill/>
                </a:ln>
                <a:effectLst/>
                <a:uLnTx/>
                <a:uFillTx/>
                <a:latin typeface="微软雅黑" panose="020B0503020204020204" pitchFamily="34" charset="-122"/>
                <a:ea typeface="微软雅黑" panose="020B0503020204020204" pitchFamily="34" charset="-122"/>
              </a:rPr>
              <a:t>人民日益增长的美好生活需要和不平衡不充分发展</a:t>
            </a:r>
          </a:p>
        </p:txBody>
      </p:sp>
      <p:sp>
        <p:nvSpPr>
          <p:cNvPr id="82" name="文本框 48"/>
          <p:cNvSpPr txBox="1">
            <a:spLocks noChangeArrowheads="1"/>
          </p:cNvSpPr>
          <p:nvPr/>
        </p:nvSpPr>
        <p:spPr bwMode="auto">
          <a:xfrm>
            <a:off x="3602041" y="1943100"/>
            <a:ext cx="5426075" cy="401638"/>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实现中华民族伟大复兴 </a:t>
            </a:r>
            <a:r>
              <a:rPr kumimoji="0" lang="en-US" altLang="zh-CN"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4</a:t>
            </a: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个伟大</a:t>
            </a:r>
          </a:p>
        </p:txBody>
      </p:sp>
      <p:sp>
        <p:nvSpPr>
          <p:cNvPr id="83" name="文本框 49"/>
          <p:cNvSpPr txBox="1">
            <a:spLocks noChangeArrowheads="1"/>
          </p:cNvSpPr>
          <p:nvPr/>
        </p:nvSpPr>
        <p:spPr bwMode="auto">
          <a:xfrm>
            <a:off x="3602041" y="2393950"/>
            <a:ext cx="5426075" cy="400050"/>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习近平新时代中国特色社会主义思想 </a:t>
            </a:r>
            <a:r>
              <a:rPr kumimoji="0" lang="en-US" altLang="zh-CN"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8</a:t>
            </a: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个明确</a:t>
            </a:r>
          </a:p>
        </p:txBody>
      </p:sp>
      <p:sp>
        <p:nvSpPr>
          <p:cNvPr id="84" name="文本框 50"/>
          <p:cNvSpPr txBox="1">
            <a:spLocks noChangeArrowheads="1"/>
          </p:cNvSpPr>
          <p:nvPr/>
        </p:nvSpPr>
        <p:spPr bwMode="auto">
          <a:xfrm>
            <a:off x="971553" y="3794125"/>
            <a:ext cx="1281113" cy="400050"/>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000" b="0" i="0" u="none" strike="noStrike" kern="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rPr>
              <a:t>10</a:t>
            </a:r>
            <a:r>
              <a:rPr kumimoji="0" lang="zh-CN" altLang="en-US" sz="2000" b="0" i="0" u="none" strike="noStrike" kern="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rPr>
              <a:t>个方面</a:t>
            </a:r>
          </a:p>
        </p:txBody>
      </p:sp>
      <p:sp>
        <p:nvSpPr>
          <p:cNvPr id="85" name="文本框 51"/>
          <p:cNvSpPr txBox="1">
            <a:spLocks noChangeArrowheads="1"/>
          </p:cNvSpPr>
          <p:nvPr/>
        </p:nvSpPr>
        <p:spPr bwMode="auto">
          <a:xfrm>
            <a:off x="4462464" y="3294063"/>
            <a:ext cx="4565650" cy="400050"/>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80" normalizeH="0" baseline="0" noProof="0" dirty="0" smtClean="0">
                <a:ln>
                  <a:noFill/>
                </a:ln>
                <a:effectLst/>
                <a:uLnTx/>
                <a:uFillTx/>
                <a:latin typeface="微软雅黑" panose="020B0503020204020204" pitchFamily="34" charset="-122"/>
                <a:ea typeface="微软雅黑" panose="020B0503020204020204" pitchFamily="34" charset="-122"/>
              </a:rPr>
              <a:t>开启全面建设社会主义现代化国家 </a:t>
            </a:r>
            <a:r>
              <a:rPr kumimoji="0" lang="en-US" altLang="zh-CN" sz="2000" b="0" i="0" u="none" strike="noStrike" kern="0" cap="none" spc="-80" normalizeH="0" baseline="0" noProof="0" dirty="0" smtClean="0">
                <a:ln>
                  <a:noFill/>
                </a:ln>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80" normalizeH="0" baseline="0" noProof="0" dirty="0" smtClean="0">
                <a:ln>
                  <a:noFill/>
                </a:ln>
                <a:effectLst/>
                <a:uLnTx/>
                <a:uFillTx/>
                <a:latin typeface="微软雅黑" panose="020B0503020204020204" pitchFamily="34" charset="-122"/>
                <a:ea typeface="微软雅黑" panose="020B0503020204020204" pitchFamily="34" charset="-122"/>
              </a:rPr>
              <a:t>步走</a:t>
            </a:r>
          </a:p>
        </p:txBody>
      </p:sp>
      <p:sp>
        <p:nvSpPr>
          <p:cNvPr id="86" name="文本框 26"/>
          <p:cNvSpPr txBox="1">
            <a:spLocks noChangeArrowheads="1"/>
          </p:cNvSpPr>
          <p:nvPr/>
        </p:nvSpPr>
        <p:spPr bwMode="auto">
          <a:xfrm>
            <a:off x="2547938" y="2843213"/>
            <a:ext cx="1015200" cy="338554"/>
          </a:xfrm>
          <a:prstGeom prst="rect">
            <a:avLst/>
          </a:prstGeom>
          <a:solidFill>
            <a:srgbClr val="E0BEDD"/>
          </a:solidFill>
          <a:ln w="9525">
            <a:solidFill>
              <a:srgbClr val="C0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dirty="0" smtClean="0">
                <a:solidFill>
                  <a:srgbClr val="C00000"/>
                </a:solidFill>
                <a:latin typeface="微软雅黑" panose="020B0503020204020204" pitchFamily="34" charset="-122"/>
                <a:ea typeface="微软雅黑" panose="020B0503020204020204" pitchFamily="34" charset="-122"/>
              </a:rPr>
              <a:t>新方略</a:t>
            </a:r>
          </a:p>
        </p:txBody>
      </p:sp>
      <p:sp>
        <p:nvSpPr>
          <p:cNvPr id="87" name="文本框 53"/>
          <p:cNvSpPr txBox="1">
            <a:spLocks noChangeArrowheads="1"/>
          </p:cNvSpPr>
          <p:nvPr/>
        </p:nvSpPr>
        <p:spPr bwMode="auto">
          <a:xfrm>
            <a:off x="3627440" y="2843213"/>
            <a:ext cx="5400675" cy="400050"/>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110" normalizeH="0" baseline="0" noProof="0" dirty="0" smtClean="0">
                <a:ln>
                  <a:noFill/>
                </a:ln>
                <a:effectLst/>
                <a:uLnTx/>
                <a:uFillTx/>
                <a:latin typeface="微软雅黑" panose="020B0503020204020204" pitchFamily="34" charset="-122"/>
                <a:ea typeface="微软雅黑" panose="020B0503020204020204" pitchFamily="34" charset="-122"/>
              </a:rPr>
              <a:t>坚持和发展中国特色社会主义基本方略 </a:t>
            </a:r>
            <a:r>
              <a:rPr kumimoji="0" lang="en-US" altLang="zh-CN" sz="2000" b="0" i="0" u="none" strike="noStrike" kern="0" cap="none" spc="-110" normalizeH="0" baseline="0" noProof="0" dirty="0" smtClean="0">
                <a:ln>
                  <a:noFill/>
                </a:ln>
                <a:effectLst/>
                <a:uLnTx/>
                <a:uFillTx/>
                <a:latin typeface="微软雅黑" panose="020B0503020204020204" pitchFamily="34" charset="-122"/>
                <a:ea typeface="微软雅黑" panose="020B0503020204020204" pitchFamily="34" charset="-122"/>
              </a:rPr>
              <a:t>14</a:t>
            </a:r>
            <a:r>
              <a:rPr kumimoji="0" lang="zh-CN" altLang="en-US" sz="2000" b="0" i="0" u="none" strike="noStrike" kern="0" cap="none" spc="-110" normalizeH="0" baseline="0" noProof="0" dirty="0" smtClean="0">
                <a:ln>
                  <a:noFill/>
                </a:ln>
                <a:effectLst/>
                <a:uLnTx/>
                <a:uFillTx/>
                <a:latin typeface="微软雅黑" panose="020B0503020204020204" pitchFamily="34" charset="-122"/>
                <a:ea typeface="微软雅黑" panose="020B0503020204020204" pitchFamily="34" charset="-122"/>
              </a:rPr>
              <a:t>个坚持</a:t>
            </a:r>
          </a:p>
        </p:txBody>
      </p:sp>
      <p:sp>
        <p:nvSpPr>
          <p:cNvPr id="88" name="文本框 22"/>
          <p:cNvSpPr txBox="1">
            <a:spLocks noChangeArrowheads="1"/>
          </p:cNvSpPr>
          <p:nvPr/>
        </p:nvSpPr>
        <p:spPr bwMode="auto">
          <a:xfrm>
            <a:off x="3381375" y="3794125"/>
            <a:ext cx="1015200" cy="338554"/>
          </a:xfrm>
          <a:prstGeom prst="rect">
            <a:avLst/>
          </a:prstGeom>
          <a:solidFill>
            <a:srgbClr val="E0BEDD"/>
          </a:solidFill>
          <a:ln w="9525">
            <a:solidFill>
              <a:srgbClr val="C0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dirty="0" smtClean="0">
                <a:solidFill>
                  <a:srgbClr val="C00000"/>
                </a:solidFill>
                <a:latin typeface="微软雅黑" panose="020B0503020204020204" pitchFamily="34" charset="-122"/>
                <a:ea typeface="微软雅黑" panose="020B0503020204020204" pitchFamily="34" charset="-122"/>
              </a:rPr>
              <a:t>新部署</a:t>
            </a:r>
          </a:p>
        </p:txBody>
      </p:sp>
      <p:sp>
        <p:nvSpPr>
          <p:cNvPr id="89" name="文本框 59"/>
          <p:cNvSpPr txBox="1">
            <a:spLocks noChangeArrowheads="1"/>
          </p:cNvSpPr>
          <p:nvPr/>
        </p:nvSpPr>
        <p:spPr bwMode="auto">
          <a:xfrm>
            <a:off x="4462464" y="3794125"/>
            <a:ext cx="4565650" cy="400050"/>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五位一体</a:t>
            </a:r>
            <a:r>
              <a:rPr kumimoji="0" lang="en-US" altLang="zh-CN"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强军</a:t>
            </a:r>
            <a:r>
              <a:rPr kumimoji="0" lang="en-US" altLang="zh-CN"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统一</a:t>
            </a:r>
            <a:r>
              <a:rPr kumimoji="0" lang="en-US" altLang="zh-CN"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外交 </a:t>
            </a:r>
            <a:r>
              <a:rPr kumimoji="0" lang="en-US" altLang="zh-CN"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8</a:t>
            </a: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个方面</a:t>
            </a:r>
          </a:p>
        </p:txBody>
      </p:sp>
      <p:sp>
        <p:nvSpPr>
          <p:cNvPr id="90" name="文本框 61"/>
          <p:cNvSpPr txBox="1">
            <a:spLocks noChangeArrowheads="1"/>
          </p:cNvSpPr>
          <p:nvPr/>
        </p:nvSpPr>
        <p:spPr bwMode="auto">
          <a:xfrm>
            <a:off x="161927" y="1828802"/>
            <a:ext cx="1808163" cy="1015663"/>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dirty="0" smtClean="0">
                <a:ln>
                  <a:noFill/>
                </a:ln>
                <a:solidFill>
                  <a:schemeClr val="accent4"/>
                </a:solidFill>
                <a:effectLst/>
                <a:uLnTx/>
                <a:uFillTx/>
                <a:latin typeface="微软雅黑" panose="020B0503020204020204" pitchFamily="34" charset="-122"/>
                <a:ea typeface="微软雅黑" panose="020B0503020204020204" pitchFamily="34" charset="-122"/>
              </a:rPr>
              <a:t>为中国人民谋幸福，为中华民族谋复兴</a:t>
            </a:r>
          </a:p>
        </p:txBody>
      </p:sp>
      <p:sp>
        <p:nvSpPr>
          <p:cNvPr id="91" name="文本框 25"/>
          <p:cNvSpPr txBox="1">
            <a:spLocks noChangeArrowheads="1"/>
          </p:cNvSpPr>
          <p:nvPr/>
        </p:nvSpPr>
        <p:spPr bwMode="auto">
          <a:xfrm>
            <a:off x="161927" y="1133481"/>
            <a:ext cx="1808163" cy="584775"/>
          </a:xfrm>
          <a:prstGeom prst="rect">
            <a:avLst/>
          </a:prstGeom>
          <a:solidFill>
            <a:srgbClr val="DEC0CB"/>
          </a:solidFill>
          <a:ln w="9525">
            <a:solidFill>
              <a:srgbClr val="C0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smtClean="0">
                <a:solidFill>
                  <a:srgbClr val="C00000"/>
                </a:solidFill>
                <a:latin typeface="微软雅黑" panose="020B0503020204020204" pitchFamily="34" charset="-122"/>
                <a:ea typeface="微软雅黑" panose="020B0503020204020204" pitchFamily="34" charset="-122"/>
              </a:rPr>
              <a:t>中国共产党人的初心和使命</a:t>
            </a:r>
          </a:p>
        </p:txBody>
      </p:sp>
      <p:sp>
        <p:nvSpPr>
          <p:cNvPr id="92" name="文本框 3"/>
          <p:cNvSpPr txBox="1">
            <a:spLocks noChangeArrowheads="1"/>
          </p:cNvSpPr>
          <p:nvPr/>
        </p:nvSpPr>
        <p:spPr bwMode="auto">
          <a:xfrm>
            <a:off x="206375" y="2843213"/>
            <a:ext cx="800100" cy="313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smtClean="0">
                <a:solidFill>
                  <a:srgbClr val="000000"/>
                </a:solidFill>
                <a:latin typeface="微软雅黑" panose="020B0503020204020204" pitchFamily="34" charset="-122"/>
                <a:ea typeface="微软雅黑" panose="020B0503020204020204" pitchFamily="34" charset="-122"/>
              </a:rPr>
              <a:t>1921</a:t>
            </a:r>
            <a:endParaRPr lang="zh-CN" altLang="en-US" sz="1800" smtClean="0">
              <a:solidFill>
                <a:srgbClr val="000000"/>
              </a:solidFill>
              <a:latin typeface="微软雅黑" panose="020B0503020204020204" pitchFamily="34" charset="-122"/>
              <a:ea typeface="微软雅黑" panose="020B0503020204020204" pitchFamily="34" charset="-122"/>
            </a:endParaRPr>
          </a:p>
        </p:txBody>
      </p:sp>
      <p:cxnSp>
        <p:nvCxnSpPr>
          <p:cNvPr id="93" name="直接连接符 92"/>
          <p:cNvCxnSpPr/>
          <p:nvPr/>
        </p:nvCxnSpPr>
        <p:spPr>
          <a:xfrm flipH="1">
            <a:off x="2363788" y="1280136"/>
            <a:ext cx="182562" cy="0"/>
          </a:xfrm>
          <a:prstGeom prst="line">
            <a:avLst/>
          </a:prstGeom>
          <a:noFill/>
          <a:ln w="38100" cap="flat" cmpd="sng" algn="ctr">
            <a:solidFill>
              <a:srgbClr val="333399"/>
            </a:solidFill>
            <a:prstDash val="solid"/>
          </a:ln>
          <a:effectLst/>
        </p:spPr>
      </p:cxnSp>
      <p:cxnSp>
        <p:nvCxnSpPr>
          <p:cNvPr id="94" name="直接连接符 93"/>
          <p:cNvCxnSpPr/>
          <p:nvPr/>
        </p:nvCxnSpPr>
        <p:spPr>
          <a:xfrm flipH="1">
            <a:off x="2360616" y="1267091"/>
            <a:ext cx="3175" cy="3463925"/>
          </a:xfrm>
          <a:prstGeom prst="line">
            <a:avLst/>
          </a:prstGeom>
          <a:noFill/>
          <a:ln w="38100" cap="flat" cmpd="sng" algn="ctr">
            <a:solidFill>
              <a:srgbClr val="333399"/>
            </a:solidFill>
            <a:prstDash val="solid"/>
          </a:ln>
          <a:effectLst/>
        </p:spPr>
      </p:cxnSp>
      <p:cxnSp>
        <p:nvCxnSpPr>
          <p:cNvPr id="95" name="直接连接符 94"/>
          <p:cNvCxnSpPr/>
          <p:nvPr/>
        </p:nvCxnSpPr>
        <p:spPr>
          <a:xfrm flipH="1">
            <a:off x="2366963" y="1719263"/>
            <a:ext cx="182562" cy="0"/>
          </a:xfrm>
          <a:prstGeom prst="line">
            <a:avLst/>
          </a:prstGeom>
          <a:noFill/>
          <a:ln w="38100" cap="flat" cmpd="sng" algn="ctr">
            <a:solidFill>
              <a:srgbClr val="333399"/>
            </a:solidFill>
            <a:prstDash val="solid"/>
          </a:ln>
          <a:effectLst/>
        </p:spPr>
      </p:cxnSp>
      <p:cxnSp>
        <p:nvCxnSpPr>
          <p:cNvPr id="96" name="直接连接符 95"/>
          <p:cNvCxnSpPr/>
          <p:nvPr/>
        </p:nvCxnSpPr>
        <p:spPr>
          <a:xfrm flipH="1">
            <a:off x="2366963" y="2168525"/>
            <a:ext cx="182562" cy="0"/>
          </a:xfrm>
          <a:prstGeom prst="line">
            <a:avLst/>
          </a:prstGeom>
          <a:noFill/>
          <a:ln w="38100" cap="flat" cmpd="sng" algn="ctr">
            <a:solidFill>
              <a:srgbClr val="333399"/>
            </a:solidFill>
            <a:prstDash val="solid"/>
          </a:ln>
          <a:effectLst/>
        </p:spPr>
      </p:cxnSp>
      <p:cxnSp>
        <p:nvCxnSpPr>
          <p:cNvPr id="97" name="直接连接符 96"/>
          <p:cNvCxnSpPr/>
          <p:nvPr/>
        </p:nvCxnSpPr>
        <p:spPr>
          <a:xfrm flipH="1">
            <a:off x="2366963" y="2619375"/>
            <a:ext cx="182562" cy="0"/>
          </a:xfrm>
          <a:prstGeom prst="line">
            <a:avLst/>
          </a:prstGeom>
          <a:noFill/>
          <a:ln w="38100" cap="flat" cmpd="sng" algn="ctr">
            <a:solidFill>
              <a:srgbClr val="333399"/>
            </a:solidFill>
            <a:prstDash val="solid"/>
          </a:ln>
          <a:effectLst/>
        </p:spPr>
      </p:cxnSp>
      <p:cxnSp>
        <p:nvCxnSpPr>
          <p:cNvPr id="98" name="直接连接符 97"/>
          <p:cNvCxnSpPr/>
          <p:nvPr/>
        </p:nvCxnSpPr>
        <p:spPr>
          <a:xfrm flipH="1">
            <a:off x="2366963" y="3024188"/>
            <a:ext cx="182562" cy="0"/>
          </a:xfrm>
          <a:prstGeom prst="line">
            <a:avLst/>
          </a:prstGeom>
          <a:noFill/>
          <a:ln w="38100" cap="flat" cmpd="sng" algn="ctr">
            <a:solidFill>
              <a:srgbClr val="333399"/>
            </a:solidFill>
            <a:prstDash val="solid"/>
          </a:ln>
          <a:effectLst/>
        </p:spPr>
      </p:cxnSp>
      <p:cxnSp>
        <p:nvCxnSpPr>
          <p:cNvPr id="99" name="直接连接符 98"/>
          <p:cNvCxnSpPr/>
          <p:nvPr/>
        </p:nvCxnSpPr>
        <p:spPr>
          <a:xfrm flipH="1">
            <a:off x="3219453" y="3496896"/>
            <a:ext cx="182563" cy="0"/>
          </a:xfrm>
          <a:prstGeom prst="line">
            <a:avLst/>
          </a:prstGeom>
          <a:noFill/>
          <a:ln w="38100" cap="flat" cmpd="sng" algn="ctr">
            <a:solidFill>
              <a:srgbClr val="333399"/>
            </a:solidFill>
            <a:prstDash val="solid"/>
          </a:ln>
          <a:effectLst/>
        </p:spPr>
      </p:cxnSp>
      <p:cxnSp>
        <p:nvCxnSpPr>
          <p:cNvPr id="100" name="直接连接符 99"/>
          <p:cNvCxnSpPr/>
          <p:nvPr/>
        </p:nvCxnSpPr>
        <p:spPr>
          <a:xfrm flipH="1">
            <a:off x="3222628" y="3968750"/>
            <a:ext cx="182563" cy="0"/>
          </a:xfrm>
          <a:prstGeom prst="line">
            <a:avLst/>
          </a:prstGeom>
          <a:noFill/>
          <a:ln w="38100" cap="flat" cmpd="sng" algn="ctr">
            <a:solidFill>
              <a:srgbClr val="333399"/>
            </a:solidFill>
            <a:prstDash val="solid"/>
          </a:ln>
          <a:effectLst/>
        </p:spPr>
      </p:cxnSp>
      <p:sp>
        <p:nvSpPr>
          <p:cNvPr id="101" name="文本框 22"/>
          <p:cNvSpPr txBox="1">
            <a:spLocks noChangeArrowheads="1"/>
          </p:cNvSpPr>
          <p:nvPr/>
        </p:nvSpPr>
        <p:spPr bwMode="auto">
          <a:xfrm>
            <a:off x="3381375" y="4289425"/>
            <a:ext cx="1015200" cy="338554"/>
          </a:xfrm>
          <a:prstGeom prst="rect">
            <a:avLst/>
          </a:prstGeom>
          <a:solidFill>
            <a:srgbClr val="E0BEDD"/>
          </a:solidFill>
          <a:ln w="9525">
            <a:solidFill>
              <a:srgbClr val="C0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smtClean="0">
                <a:solidFill>
                  <a:srgbClr val="C00000"/>
                </a:solidFill>
                <a:latin typeface="微软雅黑" panose="020B0503020204020204" pitchFamily="34" charset="-122"/>
                <a:ea typeface="微软雅黑" panose="020B0503020204020204" pitchFamily="34" charset="-122"/>
              </a:rPr>
              <a:t>新要求</a:t>
            </a:r>
          </a:p>
        </p:txBody>
      </p:sp>
      <p:sp>
        <p:nvSpPr>
          <p:cNvPr id="102" name="文本框 59"/>
          <p:cNvSpPr txBox="1">
            <a:spLocks noChangeArrowheads="1"/>
          </p:cNvSpPr>
          <p:nvPr/>
        </p:nvSpPr>
        <p:spPr bwMode="auto">
          <a:xfrm>
            <a:off x="4462464" y="4289425"/>
            <a:ext cx="4565650" cy="400050"/>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新时代党的建设总要求 </a:t>
            </a:r>
            <a:r>
              <a:rPr kumimoji="0" lang="en-US" altLang="zh-CN"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8</a:t>
            </a: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个方面</a:t>
            </a:r>
          </a:p>
        </p:txBody>
      </p:sp>
      <p:cxnSp>
        <p:nvCxnSpPr>
          <p:cNvPr id="103" name="直接连接符 102"/>
          <p:cNvCxnSpPr/>
          <p:nvPr/>
        </p:nvCxnSpPr>
        <p:spPr>
          <a:xfrm flipH="1">
            <a:off x="3222628" y="4464050"/>
            <a:ext cx="182563" cy="0"/>
          </a:xfrm>
          <a:prstGeom prst="line">
            <a:avLst/>
          </a:prstGeom>
          <a:noFill/>
          <a:ln w="38100" cap="flat" cmpd="sng" algn="ctr">
            <a:solidFill>
              <a:srgbClr val="333399"/>
            </a:solidFill>
            <a:prstDash val="solid"/>
          </a:ln>
          <a:effectLst/>
        </p:spPr>
      </p:cxnSp>
      <p:grpSp>
        <p:nvGrpSpPr>
          <p:cNvPr id="104" name="组合 103"/>
          <p:cNvGrpSpPr>
            <a:grpSpLocks/>
          </p:cNvGrpSpPr>
          <p:nvPr/>
        </p:nvGrpSpPr>
        <p:grpSpPr bwMode="auto">
          <a:xfrm>
            <a:off x="41275" y="2889255"/>
            <a:ext cx="465138" cy="2144713"/>
            <a:chOff x="41570" y="2889250"/>
            <a:chExt cx="464905" cy="2144713"/>
          </a:xfrm>
        </p:grpSpPr>
        <p:cxnSp>
          <p:nvCxnSpPr>
            <p:cNvPr id="105" name="直接连接符 104"/>
            <p:cNvCxnSpPr/>
            <p:nvPr/>
          </p:nvCxnSpPr>
          <p:spPr>
            <a:xfrm>
              <a:off x="251015" y="2889250"/>
              <a:ext cx="17454" cy="2144713"/>
            </a:xfrm>
            <a:prstGeom prst="line">
              <a:avLst/>
            </a:prstGeom>
            <a:noFill/>
            <a:ln w="76200" cap="flat" cmpd="sng" algn="ctr">
              <a:solidFill>
                <a:srgbClr val="FF0000"/>
              </a:solidFill>
              <a:prstDash val="solid"/>
            </a:ln>
            <a:effectLst/>
          </p:spPr>
        </p:cxnSp>
        <p:sp>
          <p:nvSpPr>
            <p:cNvPr id="106" name="矩形 105"/>
            <p:cNvSpPr/>
            <p:nvPr/>
          </p:nvSpPr>
          <p:spPr>
            <a:xfrm>
              <a:off x="71718" y="3505200"/>
              <a:ext cx="434757" cy="149225"/>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07" name="矩形 106"/>
            <p:cNvSpPr/>
            <p:nvPr/>
          </p:nvSpPr>
          <p:spPr>
            <a:xfrm>
              <a:off x="71718" y="3910013"/>
              <a:ext cx="434757" cy="149225"/>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08" name="矩形 107"/>
            <p:cNvSpPr/>
            <p:nvPr/>
          </p:nvSpPr>
          <p:spPr>
            <a:xfrm>
              <a:off x="41570" y="4284663"/>
              <a:ext cx="434757" cy="149225"/>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grpSp>
    </p:spTree>
    <p:extLst>
      <p:ext uri="{BB962C8B-B14F-4D97-AF65-F5344CB8AC3E}">
        <p14:creationId xmlns="" xmlns:p14="http://schemas.microsoft.com/office/powerpoint/2010/main" val="427002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500"/>
                                        <p:tgtEl>
                                          <p:spTgt spid="9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up)">
                                      <p:cBhvr>
                                        <p:cTn id="11" dur="500"/>
                                        <p:tgtEl>
                                          <p:spTgt spid="9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wipe(up)">
                                      <p:cBhvr>
                                        <p:cTn id="16" dur="500"/>
                                        <p:tgtEl>
                                          <p:spTgt spid="10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left)">
                                      <p:cBhvr>
                                        <p:cTn id="19" dur="500"/>
                                        <p:tgtEl>
                                          <p:spTgt spid="9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left)">
                                      <p:cBhvr>
                                        <p:cTn id="23" dur="500"/>
                                        <p:tgtEl>
                                          <p:spTgt spid="7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up)">
                                      <p:cBhvr>
                                        <p:cTn id="36" dur="500"/>
                                        <p:tgtEl>
                                          <p:spTgt spid="34"/>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up)">
                                      <p:cBhvr>
                                        <p:cTn id="39" dur="500"/>
                                        <p:tgtEl>
                                          <p:spTgt spid="35"/>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up)">
                                      <p:cBhvr>
                                        <p:cTn id="42" dur="500"/>
                                        <p:tgtEl>
                                          <p:spTgt spid="36"/>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up)">
                                      <p:cBhvr>
                                        <p:cTn id="50" dur="500"/>
                                        <p:tgtEl>
                                          <p:spTgt spid="38"/>
                                        </p:tgtEl>
                                      </p:cBhvr>
                                    </p:animEffect>
                                  </p:childTnLst>
                                </p:cTn>
                              </p:par>
                              <p:par>
                                <p:cTn id="51" presetID="22" presetClass="entr" presetSubtype="1"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up)">
                                      <p:cBhvr>
                                        <p:cTn id="53" dur="500"/>
                                        <p:tgtEl>
                                          <p:spTgt spid="40"/>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up)">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500"/>
                                        <p:tgtEl>
                                          <p:spTgt spid="41"/>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wipe(left)">
                                      <p:cBhvr>
                                        <p:cTn id="64" dur="500"/>
                                        <p:tgtEl>
                                          <p:spTgt spid="8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wipe(down)">
                                      <p:cBhvr>
                                        <p:cTn id="69" dur="500"/>
                                        <p:tgtEl>
                                          <p:spTgt spid="94"/>
                                        </p:tgtEl>
                                      </p:cBhvr>
                                    </p:animEffect>
                                  </p:childTnLst>
                                </p:cTn>
                              </p:par>
                              <p:par>
                                <p:cTn id="70" presetID="22" presetClass="entr" presetSubtype="4" fill="hold" nodeType="withEffect">
                                  <p:stCondLst>
                                    <p:cond delay="0"/>
                                  </p:stCondLst>
                                  <p:childTnLst>
                                    <p:set>
                                      <p:cBhvr>
                                        <p:cTn id="71" dur="1" fill="hold">
                                          <p:stCondLst>
                                            <p:cond delay="0"/>
                                          </p:stCondLst>
                                        </p:cTn>
                                        <p:tgtEl>
                                          <p:spTgt spid="93"/>
                                        </p:tgtEl>
                                        <p:attrNameLst>
                                          <p:attrName>style.visibility</p:attrName>
                                        </p:attrNameLst>
                                      </p:cBhvr>
                                      <p:to>
                                        <p:strVal val="visible"/>
                                      </p:to>
                                    </p:set>
                                    <p:animEffect transition="in" filter="wipe(down)">
                                      <p:cBhvr>
                                        <p:cTn id="72" dur="500"/>
                                        <p:tgtEl>
                                          <p:spTgt spid="93"/>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left)">
                                      <p:cBhvr>
                                        <p:cTn id="76" dur="500"/>
                                        <p:tgtEl>
                                          <p:spTgt spid="46"/>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wipe(left)">
                                      <p:cBhvr>
                                        <p:cTn id="80" dur="500"/>
                                        <p:tgtEl>
                                          <p:spTgt spid="8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wipe(left)">
                                      <p:cBhvr>
                                        <p:cTn id="85" dur="500"/>
                                        <p:tgtEl>
                                          <p:spTgt spid="95"/>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left)">
                                      <p:cBhvr>
                                        <p:cTn id="88" dur="500"/>
                                        <p:tgtEl>
                                          <p:spTgt spid="47"/>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Effect transition="in" filter="wipe(left)">
                                      <p:cBhvr>
                                        <p:cTn id="91" dur="500"/>
                                        <p:tgtEl>
                                          <p:spTgt spid="8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96"/>
                                        </p:tgtEl>
                                        <p:attrNameLst>
                                          <p:attrName>style.visibility</p:attrName>
                                        </p:attrNameLst>
                                      </p:cBhvr>
                                      <p:to>
                                        <p:strVal val="visible"/>
                                      </p:to>
                                    </p:set>
                                    <p:animEffect transition="in" filter="wipe(left)">
                                      <p:cBhvr>
                                        <p:cTn id="96" dur="500"/>
                                        <p:tgtEl>
                                          <p:spTgt spid="96"/>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left)">
                                      <p:cBhvr>
                                        <p:cTn id="99" dur="500"/>
                                        <p:tgtEl>
                                          <p:spTgt spid="48"/>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82"/>
                                        </p:tgtEl>
                                        <p:attrNameLst>
                                          <p:attrName>style.visibility</p:attrName>
                                        </p:attrNameLst>
                                      </p:cBhvr>
                                      <p:to>
                                        <p:strVal val="visible"/>
                                      </p:to>
                                    </p:set>
                                    <p:animEffect transition="in" filter="wipe(left)">
                                      <p:cBhvr>
                                        <p:cTn id="102" dur="500"/>
                                        <p:tgtEl>
                                          <p:spTgt spid="8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97"/>
                                        </p:tgtEl>
                                        <p:attrNameLst>
                                          <p:attrName>style.visibility</p:attrName>
                                        </p:attrNameLst>
                                      </p:cBhvr>
                                      <p:to>
                                        <p:strVal val="visible"/>
                                      </p:to>
                                    </p:set>
                                    <p:animEffect transition="in" filter="wipe(left)">
                                      <p:cBhvr>
                                        <p:cTn id="107" dur="500"/>
                                        <p:tgtEl>
                                          <p:spTgt spid="97"/>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wipe(left)">
                                      <p:cBhvr>
                                        <p:cTn id="110" dur="500"/>
                                        <p:tgtEl>
                                          <p:spTgt spid="49"/>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wipe(left)">
                                      <p:cBhvr>
                                        <p:cTn id="113" dur="500"/>
                                        <p:tgtEl>
                                          <p:spTgt spid="8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98"/>
                                        </p:tgtEl>
                                        <p:attrNameLst>
                                          <p:attrName>style.visibility</p:attrName>
                                        </p:attrNameLst>
                                      </p:cBhvr>
                                      <p:to>
                                        <p:strVal val="visible"/>
                                      </p:to>
                                    </p:set>
                                    <p:animEffect transition="in" filter="wipe(left)">
                                      <p:cBhvr>
                                        <p:cTn id="118" dur="500"/>
                                        <p:tgtEl>
                                          <p:spTgt spid="98"/>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86"/>
                                        </p:tgtEl>
                                        <p:attrNameLst>
                                          <p:attrName>style.visibility</p:attrName>
                                        </p:attrNameLst>
                                      </p:cBhvr>
                                      <p:to>
                                        <p:strVal val="visible"/>
                                      </p:to>
                                    </p:set>
                                    <p:animEffect transition="in" filter="wipe(left)">
                                      <p:cBhvr>
                                        <p:cTn id="121" dur="500"/>
                                        <p:tgtEl>
                                          <p:spTgt spid="86"/>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87"/>
                                        </p:tgtEl>
                                        <p:attrNameLst>
                                          <p:attrName>style.visibility</p:attrName>
                                        </p:attrNameLst>
                                      </p:cBhvr>
                                      <p:to>
                                        <p:strVal val="visible"/>
                                      </p:to>
                                    </p:set>
                                    <p:animEffect transition="in" filter="wipe(left)">
                                      <p:cBhvr>
                                        <p:cTn id="124" dur="500"/>
                                        <p:tgtEl>
                                          <p:spTgt spid="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grpId="0" nodeType="click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wipe(up)">
                                      <p:cBhvr>
                                        <p:cTn id="129" dur="500"/>
                                        <p:tgtEl>
                                          <p:spTgt spid="50"/>
                                        </p:tgtEl>
                                      </p:cBhvr>
                                    </p:animEffect>
                                  </p:childTnLst>
                                </p:cTn>
                              </p:par>
                              <p:par>
                                <p:cTn id="130" presetID="22" presetClass="entr" presetSubtype="1" fill="hold" nodeType="withEffect">
                                  <p:stCondLst>
                                    <p:cond delay="0"/>
                                  </p:stCondLst>
                                  <p:childTnLst>
                                    <p:set>
                                      <p:cBhvr>
                                        <p:cTn id="131" dur="1" fill="hold">
                                          <p:stCondLst>
                                            <p:cond delay="0"/>
                                          </p:stCondLst>
                                        </p:cTn>
                                        <p:tgtEl>
                                          <p:spTgt spid="70"/>
                                        </p:tgtEl>
                                        <p:attrNameLst>
                                          <p:attrName>style.visibility</p:attrName>
                                        </p:attrNameLst>
                                      </p:cBhvr>
                                      <p:to>
                                        <p:strVal val="visible"/>
                                      </p:to>
                                    </p:set>
                                    <p:animEffect transition="in" filter="wipe(up)">
                                      <p:cBhvr>
                                        <p:cTn id="132" dur="500"/>
                                        <p:tgtEl>
                                          <p:spTgt spid="70"/>
                                        </p:tgtEl>
                                      </p:cBhvr>
                                    </p:animEffect>
                                  </p:childTnLst>
                                </p:cTn>
                              </p:par>
                              <p:par>
                                <p:cTn id="133" presetID="22" presetClass="entr" presetSubtype="1" fill="hold" grpId="0" nodeType="withEffect">
                                  <p:stCondLst>
                                    <p:cond delay="0"/>
                                  </p:stCondLst>
                                  <p:childTnLst>
                                    <p:set>
                                      <p:cBhvr>
                                        <p:cTn id="134" dur="1" fill="hold">
                                          <p:stCondLst>
                                            <p:cond delay="0"/>
                                          </p:stCondLst>
                                        </p:cTn>
                                        <p:tgtEl>
                                          <p:spTgt spid="71"/>
                                        </p:tgtEl>
                                        <p:attrNameLst>
                                          <p:attrName>style.visibility</p:attrName>
                                        </p:attrNameLst>
                                      </p:cBhvr>
                                      <p:to>
                                        <p:strVal val="visible"/>
                                      </p:to>
                                    </p:set>
                                    <p:animEffect transition="in" filter="wipe(up)">
                                      <p:cBhvr>
                                        <p:cTn id="135" dur="500"/>
                                        <p:tgtEl>
                                          <p:spTgt spid="71"/>
                                        </p:tgtEl>
                                      </p:cBhvr>
                                    </p:animEffect>
                                  </p:childTnLst>
                                </p:cTn>
                              </p:par>
                            </p:childTnLst>
                          </p:cTn>
                        </p:par>
                        <p:par>
                          <p:cTn id="136" fill="hold">
                            <p:stCondLst>
                              <p:cond delay="500"/>
                            </p:stCondLst>
                            <p:childTnLst>
                              <p:par>
                                <p:cTn id="137" presetID="22" presetClass="entr" presetSubtype="8" fill="hold" grpId="0" nodeType="afterEffect">
                                  <p:stCondLst>
                                    <p:cond delay="0"/>
                                  </p:stCondLst>
                                  <p:childTnLst>
                                    <p:set>
                                      <p:cBhvr>
                                        <p:cTn id="138" dur="1" fill="hold">
                                          <p:stCondLst>
                                            <p:cond delay="0"/>
                                          </p:stCondLst>
                                        </p:cTn>
                                        <p:tgtEl>
                                          <p:spTgt spid="42"/>
                                        </p:tgtEl>
                                        <p:attrNameLst>
                                          <p:attrName>style.visibility</p:attrName>
                                        </p:attrNameLst>
                                      </p:cBhvr>
                                      <p:to>
                                        <p:strVal val="visible"/>
                                      </p:to>
                                    </p:set>
                                    <p:animEffect transition="in" filter="wipe(left)">
                                      <p:cBhvr>
                                        <p:cTn id="139" dur="500"/>
                                        <p:tgtEl>
                                          <p:spTgt spid="42"/>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72"/>
                                        </p:tgtEl>
                                        <p:attrNameLst>
                                          <p:attrName>style.visibility</p:attrName>
                                        </p:attrNameLst>
                                      </p:cBhvr>
                                      <p:to>
                                        <p:strVal val="visible"/>
                                      </p:to>
                                    </p:set>
                                    <p:animEffect transition="in" filter="wipe(up)">
                                      <p:cBhvr>
                                        <p:cTn id="144" dur="500"/>
                                        <p:tgtEl>
                                          <p:spTgt spid="72"/>
                                        </p:tgtEl>
                                      </p:cBhvr>
                                    </p:animEffect>
                                  </p:childTnLst>
                                </p:cTn>
                              </p:par>
                              <p:par>
                                <p:cTn id="145" presetID="22" presetClass="entr" presetSubtype="1" fill="hold" nodeType="withEffect">
                                  <p:stCondLst>
                                    <p:cond delay="0"/>
                                  </p:stCondLst>
                                  <p:childTnLst>
                                    <p:set>
                                      <p:cBhvr>
                                        <p:cTn id="146" dur="1" fill="hold">
                                          <p:stCondLst>
                                            <p:cond delay="0"/>
                                          </p:stCondLst>
                                        </p:cTn>
                                        <p:tgtEl>
                                          <p:spTgt spid="77"/>
                                        </p:tgtEl>
                                        <p:attrNameLst>
                                          <p:attrName>style.visibility</p:attrName>
                                        </p:attrNameLst>
                                      </p:cBhvr>
                                      <p:to>
                                        <p:strVal val="visible"/>
                                      </p:to>
                                    </p:set>
                                    <p:animEffect transition="in" filter="wipe(up)">
                                      <p:cBhvr>
                                        <p:cTn id="147" dur="500"/>
                                        <p:tgtEl>
                                          <p:spTgt spid="77"/>
                                        </p:tgtEl>
                                      </p:cBhvr>
                                    </p:animEffect>
                                  </p:childTnLst>
                                </p:cTn>
                              </p:par>
                              <p:par>
                                <p:cTn id="148" presetID="22" presetClass="entr" presetSubtype="1" fill="hold" grpId="0" nodeType="withEffect">
                                  <p:stCondLst>
                                    <p:cond delay="0"/>
                                  </p:stCondLst>
                                  <p:childTnLst>
                                    <p:set>
                                      <p:cBhvr>
                                        <p:cTn id="149" dur="1" fill="hold">
                                          <p:stCondLst>
                                            <p:cond delay="0"/>
                                          </p:stCondLst>
                                        </p:cTn>
                                        <p:tgtEl>
                                          <p:spTgt spid="75"/>
                                        </p:tgtEl>
                                        <p:attrNameLst>
                                          <p:attrName>style.visibility</p:attrName>
                                        </p:attrNameLst>
                                      </p:cBhvr>
                                      <p:to>
                                        <p:strVal val="visible"/>
                                      </p:to>
                                    </p:set>
                                    <p:animEffect transition="in" filter="wipe(up)">
                                      <p:cBhvr>
                                        <p:cTn id="150" dur="500"/>
                                        <p:tgtEl>
                                          <p:spTgt spid="75"/>
                                        </p:tgtEl>
                                      </p:cBhvr>
                                    </p:animEffect>
                                  </p:childTnLst>
                                </p:cTn>
                              </p:par>
                            </p:childTnLst>
                          </p:cTn>
                        </p:par>
                        <p:par>
                          <p:cTn id="151" fill="hold">
                            <p:stCondLst>
                              <p:cond delay="500"/>
                            </p:stCondLst>
                            <p:childTnLst>
                              <p:par>
                                <p:cTn id="152" presetID="22" presetClass="entr" presetSubtype="8" fill="hold" grpId="0" nodeType="afterEffect">
                                  <p:stCondLst>
                                    <p:cond delay="0"/>
                                  </p:stCondLst>
                                  <p:childTnLst>
                                    <p:set>
                                      <p:cBhvr>
                                        <p:cTn id="153" dur="1" fill="hold">
                                          <p:stCondLst>
                                            <p:cond delay="0"/>
                                          </p:stCondLst>
                                        </p:cTn>
                                        <p:tgtEl>
                                          <p:spTgt spid="43"/>
                                        </p:tgtEl>
                                        <p:attrNameLst>
                                          <p:attrName>style.visibility</p:attrName>
                                        </p:attrNameLst>
                                      </p:cBhvr>
                                      <p:to>
                                        <p:strVal val="visible"/>
                                      </p:to>
                                    </p:set>
                                    <p:animEffect transition="in" filter="wipe(left)">
                                      <p:cBhvr>
                                        <p:cTn id="154" dur="500"/>
                                        <p:tgtEl>
                                          <p:spTgt spid="43"/>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grpId="0" nodeType="clickEffect">
                                  <p:stCondLst>
                                    <p:cond delay="0"/>
                                  </p:stCondLst>
                                  <p:childTnLst>
                                    <p:set>
                                      <p:cBhvr>
                                        <p:cTn id="158" dur="1" fill="hold">
                                          <p:stCondLst>
                                            <p:cond delay="0"/>
                                          </p:stCondLst>
                                        </p:cTn>
                                        <p:tgtEl>
                                          <p:spTgt spid="73"/>
                                        </p:tgtEl>
                                        <p:attrNameLst>
                                          <p:attrName>style.visibility</p:attrName>
                                        </p:attrNameLst>
                                      </p:cBhvr>
                                      <p:to>
                                        <p:strVal val="visible"/>
                                      </p:to>
                                    </p:set>
                                    <p:animEffect transition="in" filter="wipe(up)">
                                      <p:cBhvr>
                                        <p:cTn id="159" dur="500"/>
                                        <p:tgtEl>
                                          <p:spTgt spid="73"/>
                                        </p:tgtEl>
                                      </p:cBhvr>
                                    </p:animEffect>
                                  </p:childTnLst>
                                </p:cTn>
                              </p:par>
                              <p:par>
                                <p:cTn id="160" presetID="22" presetClass="entr" presetSubtype="1" fill="hold" nodeType="with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wipe(up)">
                                      <p:cBhvr>
                                        <p:cTn id="162" dur="500"/>
                                        <p:tgtEl>
                                          <p:spTgt spid="78"/>
                                        </p:tgtEl>
                                      </p:cBhvr>
                                    </p:animEffect>
                                  </p:childTnLst>
                                </p:cTn>
                              </p:par>
                              <p:par>
                                <p:cTn id="163" presetID="22" presetClass="entr" presetSubtype="1" fill="hold" grpId="0" nodeType="withEffect">
                                  <p:stCondLst>
                                    <p:cond delay="0"/>
                                  </p:stCondLst>
                                  <p:childTnLst>
                                    <p:set>
                                      <p:cBhvr>
                                        <p:cTn id="164" dur="1" fill="hold">
                                          <p:stCondLst>
                                            <p:cond delay="0"/>
                                          </p:stCondLst>
                                        </p:cTn>
                                        <p:tgtEl>
                                          <p:spTgt spid="76"/>
                                        </p:tgtEl>
                                        <p:attrNameLst>
                                          <p:attrName>style.visibility</p:attrName>
                                        </p:attrNameLst>
                                      </p:cBhvr>
                                      <p:to>
                                        <p:strVal val="visible"/>
                                      </p:to>
                                    </p:set>
                                    <p:animEffect transition="in" filter="wipe(up)">
                                      <p:cBhvr>
                                        <p:cTn id="165" dur="500"/>
                                        <p:tgtEl>
                                          <p:spTgt spid="76"/>
                                        </p:tgtEl>
                                      </p:cBhvr>
                                    </p:animEffect>
                                  </p:childTnLst>
                                </p:cTn>
                              </p:par>
                            </p:childTnLst>
                          </p:cTn>
                        </p:par>
                        <p:par>
                          <p:cTn id="166" fill="hold">
                            <p:stCondLst>
                              <p:cond delay="500"/>
                            </p:stCondLst>
                            <p:childTnLst>
                              <p:par>
                                <p:cTn id="167" presetID="22" presetClass="entr" presetSubtype="8" fill="hold" grpId="0" nodeType="afterEffect">
                                  <p:stCondLst>
                                    <p:cond delay="0"/>
                                  </p:stCondLst>
                                  <p:childTnLst>
                                    <p:set>
                                      <p:cBhvr>
                                        <p:cTn id="168" dur="1" fill="hold">
                                          <p:stCondLst>
                                            <p:cond delay="0"/>
                                          </p:stCondLst>
                                        </p:cTn>
                                        <p:tgtEl>
                                          <p:spTgt spid="44"/>
                                        </p:tgtEl>
                                        <p:attrNameLst>
                                          <p:attrName>style.visibility</p:attrName>
                                        </p:attrNameLst>
                                      </p:cBhvr>
                                      <p:to>
                                        <p:strVal val="visible"/>
                                      </p:to>
                                    </p:set>
                                    <p:animEffect transition="in" filter="wipe(left)">
                                      <p:cBhvr>
                                        <p:cTn id="169" dur="500"/>
                                        <p:tgtEl>
                                          <p:spTgt spid="44"/>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74"/>
                                        </p:tgtEl>
                                        <p:attrNameLst>
                                          <p:attrName>style.visibility</p:attrName>
                                        </p:attrNameLst>
                                      </p:cBhvr>
                                      <p:to>
                                        <p:strVal val="visible"/>
                                      </p:to>
                                    </p:set>
                                    <p:animEffect transition="in" filter="wipe(down)">
                                      <p:cBhvr>
                                        <p:cTn id="174" dur="500"/>
                                        <p:tgtEl>
                                          <p:spTgt spid="74"/>
                                        </p:tgtEl>
                                      </p:cBhvr>
                                    </p:animEffect>
                                  </p:childTnLst>
                                </p:cTn>
                              </p:par>
                              <p:par>
                                <p:cTn id="175" presetID="22" presetClass="entr" presetSubtype="4" fill="hold" nodeType="withEffect">
                                  <p:stCondLst>
                                    <p:cond delay="0"/>
                                  </p:stCondLst>
                                  <p:childTnLst>
                                    <p:set>
                                      <p:cBhvr>
                                        <p:cTn id="176" dur="1" fill="hold">
                                          <p:stCondLst>
                                            <p:cond delay="0"/>
                                          </p:stCondLst>
                                        </p:cTn>
                                        <p:tgtEl>
                                          <p:spTgt spid="99"/>
                                        </p:tgtEl>
                                        <p:attrNameLst>
                                          <p:attrName>style.visibility</p:attrName>
                                        </p:attrNameLst>
                                      </p:cBhvr>
                                      <p:to>
                                        <p:strVal val="visible"/>
                                      </p:to>
                                    </p:set>
                                    <p:animEffect transition="in" filter="wipe(down)">
                                      <p:cBhvr>
                                        <p:cTn id="177" dur="500"/>
                                        <p:tgtEl>
                                          <p:spTgt spid="99"/>
                                        </p:tgtEl>
                                      </p:cBhvr>
                                    </p:animEffect>
                                  </p:childTnLst>
                                </p:cTn>
                              </p:par>
                            </p:childTnLst>
                          </p:cTn>
                        </p:par>
                        <p:par>
                          <p:cTn id="178" fill="hold">
                            <p:stCondLst>
                              <p:cond delay="500"/>
                            </p:stCondLst>
                            <p:childTnLst>
                              <p:par>
                                <p:cTn id="179" presetID="22" presetClass="entr" presetSubtype="8" fill="hold" grpId="0" nodeType="after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wipe(left)">
                                      <p:cBhvr>
                                        <p:cTn id="181" dur="500"/>
                                        <p:tgtEl>
                                          <p:spTgt spid="45"/>
                                        </p:tgtEl>
                                      </p:cBhvr>
                                    </p:animEffect>
                                  </p:childTnLst>
                                </p:cTn>
                              </p:par>
                            </p:childTnLst>
                          </p:cTn>
                        </p:par>
                        <p:par>
                          <p:cTn id="182" fill="hold">
                            <p:stCondLst>
                              <p:cond delay="1000"/>
                            </p:stCondLst>
                            <p:childTnLst>
                              <p:par>
                                <p:cTn id="183" presetID="22" presetClass="entr" presetSubtype="8" fill="hold" grpId="0" nodeType="afterEffect">
                                  <p:stCondLst>
                                    <p:cond delay="0"/>
                                  </p:stCondLst>
                                  <p:childTnLst>
                                    <p:set>
                                      <p:cBhvr>
                                        <p:cTn id="184" dur="1" fill="hold">
                                          <p:stCondLst>
                                            <p:cond delay="0"/>
                                          </p:stCondLst>
                                        </p:cTn>
                                        <p:tgtEl>
                                          <p:spTgt spid="85"/>
                                        </p:tgtEl>
                                        <p:attrNameLst>
                                          <p:attrName>style.visibility</p:attrName>
                                        </p:attrNameLst>
                                      </p:cBhvr>
                                      <p:to>
                                        <p:strVal val="visible"/>
                                      </p:to>
                                    </p:set>
                                    <p:animEffect transition="in" filter="wipe(left)">
                                      <p:cBhvr>
                                        <p:cTn id="185" dur="500"/>
                                        <p:tgtEl>
                                          <p:spTgt spid="85"/>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100"/>
                                        </p:tgtEl>
                                        <p:attrNameLst>
                                          <p:attrName>style.visibility</p:attrName>
                                        </p:attrNameLst>
                                      </p:cBhvr>
                                      <p:to>
                                        <p:strVal val="visible"/>
                                      </p:to>
                                    </p:set>
                                    <p:animEffect transition="in" filter="wipe(left)">
                                      <p:cBhvr>
                                        <p:cTn id="190" dur="500"/>
                                        <p:tgtEl>
                                          <p:spTgt spid="100"/>
                                        </p:tgtEl>
                                      </p:cBhvr>
                                    </p:animEffect>
                                  </p:childTnLst>
                                </p:cTn>
                              </p:par>
                              <p:par>
                                <p:cTn id="191" presetID="22" presetClass="entr" presetSubtype="8" fill="hold" grpId="0" nodeType="withEffect">
                                  <p:stCondLst>
                                    <p:cond delay="0"/>
                                  </p:stCondLst>
                                  <p:childTnLst>
                                    <p:set>
                                      <p:cBhvr>
                                        <p:cTn id="192" dur="1" fill="hold">
                                          <p:stCondLst>
                                            <p:cond delay="0"/>
                                          </p:stCondLst>
                                        </p:cTn>
                                        <p:tgtEl>
                                          <p:spTgt spid="88"/>
                                        </p:tgtEl>
                                        <p:attrNameLst>
                                          <p:attrName>style.visibility</p:attrName>
                                        </p:attrNameLst>
                                      </p:cBhvr>
                                      <p:to>
                                        <p:strVal val="visible"/>
                                      </p:to>
                                    </p:set>
                                    <p:animEffect transition="in" filter="wipe(left)">
                                      <p:cBhvr>
                                        <p:cTn id="193" dur="500"/>
                                        <p:tgtEl>
                                          <p:spTgt spid="88"/>
                                        </p:tgtEl>
                                      </p:cBhvr>
                                    </p:animEffect>
                                  </p:childTnLst>
                                </p:cTn>
                              </p:par>
                              <p:par>
                                <p:cTn id="194" presetID="22" presetClass="entr" presetSubtype="8" fill="hold" grpId="0" nodeType="withEffect">
                                  <p:stCondLst>
                                    <p:cond delay="0"/>
                                  </p:stCondLst>
                                  <p:childTnLst>
                                    <p:set>
                                      <p:cBhvr>
                                        <p:cTn id="195" dur="1" fill="hold">
                                          <p:stCondLst>
                                            <p:cond delay="0"/>
                                          </p:stCondLst>
                                        </p:cTn>
                                        <p:tgtEl>
                                          <p:spTgt spid="89"/>
                                        </p:tgtEl>
                                        <p:attrNameLst>
                                          <p:attrName>style.visibility</p:attrName>
                                        </p:attrNameLst>
                                      </p:cBhvr>
                                      <p:to>
                                        <p:strVal val="visible"/>
                                      </p:to>
                                    </p:set>
                                    <p:animEffect transition="in" filter="wipe(left)">
                                      <p:cBhvr>
                                        <p:cTn id="196" dur="500"/>
                                        <p:tgtEl>
                                          <p:spTgt spid="89"/>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nodeType="clickEffect">
                                  <p:stCondLst>
                                    <p:cond delay="0"/>
                                  </p:stCondLst>
                                  <p:childTnLst>
                                    <p:set>
                                      <p:cBhvr>
                                        <p:cTn id="200" dur="1" fill="hold">
                                          <p:stCondLst>
                                            <p:cond delay="0"/>
                                          </p:stCondLst>
                                        </p:cTn>
                                        <p:tgtEl>
                                          <p:spTgt spid="103"/>
                                        </p:tgtEl>
                                        <p:attrNameLst>
                                          <p:attrName>style.visibility</p:attrName>
                                        </p:attrNameLst>
                                      </p:cBhvr>
                                      <p:to>
                                        <p:strVal val="visible"/>
                                      </p:to>
                                    </p:set>
                                    <p:animEffect transition="in" filter="wipe(left)">
                                      <p:cBhvr>
                                        <p:cTn id="201" dur="500"/>
                                        <p:tgtEl>
                                          <p:spTgt spid="103"/>
                                        </p:tgtEl>
                                      </p:cBhvr>
                                    </p:animEffect>
                                  </p:childTnLst>
                                </p:cTn>
                              </p:par>
                              <p:par>
                                <p:cTn id="202" presetID="22" presetClass="entr" presetSubtype="8"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wipe(left)">
                                      <p:cBhvr>
                                        <p:cTn id="204" dur="500"/>
                                        <p:tgtEl>
                                          <p:spTgt spid="101"/>
                                        </p:tgtEl>
                                      </p:cBhvr>
                                    </p:animEffect>
                                  </p:childTnLst>
                                </p:cTn>
                              </p:par>
                              <p:par>
                                <p:cTn id="205" presetID="22" presetClass="entr" presetSubtype="8"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wipe(left)">
                                      <p:cBhvr>
                                        <p:cTn id="20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71" grpId="0" animBg="1"/>
      <p:bldP spid="72" grpId="0" animBg="1"/>
      <p:bldP spid="73" grpId="0" animBg="1"/>
      <p:bldP spid="75" grpId="0" animBg="1"/>
      <p:bldP spid="76" grpId="0" animBg="1"/>
      <p:bldP spid="79" grpId="0"/>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101" grpId="0" animBg="1"/>
      <p:bldP spid="10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a:spLocks/>
          </p:cNvSpPr>
          <p:nvPr/>
        </p:nvSpPr>
        <p:spPr bwMode="white">
          <a:xfrm>
            <a:off x="154807" y="31496"/>
            <a:ext cx="8681484" cy="8772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200" b="1">
                <a:solidFill>
                  <a:schemeClr val="bg1"/>
                </a:solidFill>
                <a:latin typeface="黑体" pitchFamily="49" charset="-122"/>
                <a:ea typeface="黑体" pitchFamily="49" charset="-122"/>
              </a:defRPr>
            </a:lvl2pPr>
            <a:lvl3pPr algn="l" rtl="0" eaLnBrk="0" fontAlgn="base" hangingPunct="0">
              <a:spcBef>
                <a:spcPct val="0"/>
              </a:spcBef>
              <a:spcAft>
                <a:spcPct val="0"/>
              </a:spcAft>
              <a:defRPr sz="3200" b="1">
                <a:solidFill>
                  <a:schemeClr val="bg1"/>
                </a:solidFill>
                <a:latin typeface="黑体" pitchFamily="49" charset="-122"/>
                <a:ea typeface="黑体" pitchFamily="49" charset="-122"/>
              </a:defRPr>
            </a:lvl3pPr>
            <a:lvl4pPr algn="l" rtl="0" eaLnBrk="0" fontAlgn="base" hangingPunct="0">
              <a:spcBef>
                <a:spcPct val="0"/>
              </a:spcBef>
              <a:spcAft>
                <a:spcPct val="0"/>
              </a:spcAft>
              <a:defRPr sz="3200" b="1">
                <a:solidFill>
                  <a:schemeClr val="bg1"/>
                </a:solidFill>
                <a:latin typeface="黑体" pitchFamily="49" charset="-122"/>
                <a:ea typeface="黑体" pitchFamily="49" charset="-122"/>
              </a:defRPr>
            </a:lvl4pPr>
            <a:lvl5pPr algn="l" rtl="0" eaLnBrk="0" fontAlgn="base" hangingPunct="0">
              <a:spcBef>
                <a:spcPct val="0"/>
              </a:spcBef>
              <a:spcAft>
                <a:spcPct val="0"/>
              </a:spcAft>
              <a:defRPr sz="3200" b="1">
                <a:solidFill>
                  <a:schemeClr val="bg1"/>
                </a:solidFill>
                <a:latin typeface="黑体" pitchFamily="49" charset="-122"/>
                <a:ea typeface="黑体" pitchFamily="49" charset="-122"/>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a:lstStyle>
          <a:p>
            <a:pPr>
              <a:lnSpc>
                <a:spcPct val="100000"/>
              </a:lnSpc>
              <a:buClrTx/>
              <a:buSzTx/>
            </a:pPr>
            <a:r>
              <a:rPr lang="en-US" altLang="zh-CN" b="0" kern="0" dirty="0" smtClean="0">
                <a:solidFill>
                  <a:srgbClr val="2E06D8"/>
                </a:solidFill>
                <a:effectLst/>
                <a:latin typeface="黑体" pitchFamily="2" charset="-122"/>
                <a:ea typeface="黑体" pitchFamily="2" charset="-122"/>
              </a:rPr>
              <a:t>1.2.2</a:t>
            </a:r>
            <a:r>
              <a:rPr lang="zh-CN" altLang="en-US" b="0" kern="0" dirty="0" smtClean="0">
                <a:solidFill>
                  <a:srgbClr val="2E06D8"/>
                </a:solidFill>
                <a:effectLst/>
                <a:latin typeface="黑体" pitchFamily="2" charset="-122"/>
                <a:ea typeface="黑体" pitchFamily="2" charset="-122"/>
              </a:rPr>
              <a:t>教育</a:t>
            </a:r>
            <a:r>
              <a:rPr lang="zh-CN" altLang="en-US" b="0" kern="0" dirty="0">
                <a:solidFill>
                  <a:srgbClr val="2E06D8"/>
                </a:solidFill>
                <a:effectLst/>
                <a:latin typeface="黑体" pitchFamily="2" charset="-122"/>
                <a:ea typeface="黑体" pitchFamily="2" charset="-122"/>
              </a:rPr>
              <a:t>信息化</a:t>
            </a:r>
            <a:r>
              <a:rPr lang="en-US" altLang="zh-CN" b="0" kern="0" dirty="0">
                <a:solidFill>
                  <a:srgbClr val="2E06D8"/>
                </a:solidFill>
                <a:effectLst/>
                <a:latin typeface="黑体" pitchFamily="2" charset="-122"/>
                <a:ea typeface="黑体" pitchFamily="2" charset="-122"/>
              </a:rPr>
              <a:t>2.0</a:t>
            </a:r>
            <a:r>
              <a:rPr lang="zh-CN" altLang="en-US" b="0" kern="0" dirty="0">
                <a:solidFill>
                  <a:srgbClr val="2E06D8"/>
                </a:solidFill>
                <a:effectLst/>
                <a:latin typeface="黑体" pitchFamily="2" charset="-122"/>
                <a:ea typeface="黑体" pitchFamily="2" charset="-122"/>
              </a:rPr>
              <a:t>行动计划</a:t>
            </a:r>
            <a:endParaRPr lang="en-US" altLang="zh-CN" b="0" kern="0" dirty="0">
              <a:solidFill>
                <a:srgbClr val="2E06D8"/>
              </a:solidFill>
              <a:effectLst/>
              <a:latin typeface="黑体" pitchFamily="2" charset="-122"/>
              <a:ea typeface="黑体" pitchFamily="2" charset="-122"/>
            </a:endParaRPr>
          </a:p>
        </p:txBody>
      </p:sp>
      <p:sp>
        <p:nvSpPr>
          <p:cNvPr id="27" name="灯片编号占位符 3"/>
          <p:cNvSpPr txBox="1">
            <a:spLocks/>
          </p:cNvSpPr>
          <p:nvPr/>
        </p:nvSpPr>
        <p:spPr>
          <a:xfrm>
            <a:off x="8460432" y="6477000"/>
            <a:ext cx="570856" cy="281784"/>
          </a:xfrm>
          <a:prstGeom prst="rect">
            <a:avLst/>
          </a:prstGeom>
        </p:spPr>
        <p:txBody>
          <a:bodyPr/>
          <a:lstStyle>
            <a:defPPr>
              <a:defRPr lang="en-US"/>
            </a:defPPr>
            <a:lvl1pPr algn="l" rtl="0" eaLnBrk="0" fontAlgn="base" hangingPunct="0">
              <a:spcBef>
                <a:spcPct val="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D15EC71F-ED19-4F64-8A03-E5D37F58F2C0}" type="slidenum">
              <a:rPr kumimoji="0" lang="zh-CN" altLang="en-US"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8" name="Rectangle 2"/>
          <p:cNvSpPr txBox="1">
            <a:spLocks noChangeArrowheads="1"/>
          </p:cNvSpPr>
          <p:nvPr/>
        </p:nvSpPr>
        <p:spPr bwMode="auto">
          <a:xfrm>
            <a:off x="908058" y="980733"/>
            <a:ext cx="8235942" cy="558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一、发展目标（至</a:t>
            </a:r>
            <a:r>
              <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2020</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年）</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二、重要意义</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三</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、主要任务</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四</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、数字资源服务普及行动</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lang="zh-CN" altLang="en-US" sz="2000" b="1" kern="0" dirty="0">
                <a:solidFill>
                  <a:srgbClr val="174578"/>
                </a:solidFill>
                <a:latin typeface="微软雅黑" panose="020B0503020204020204" pitchFamily="34" charset="-122"/>
                <a:ea typeface="微软雅黑" panose="020B0503020204020204" pitchFamily="34" charset="-122"/>
              </a:rPr>
              <a:t>五</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、网络学习空间覆盖行动</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lang="zh-CN" altLang="en-US" sz="2000" b="1" kern="0" noProof="0" dirty="0" smtClean="0">
                <a:solidFill>
                  <a:srgbClr val="174578"/>
                </a:solidFill>
                <a:latin typeface="微软雅黑" panose="020B0503020204020204" pitchFamily="34" charset="-122"/>
                <a:ea typeface="微软雅黑" panose="020B0503020204020204" pitchFamily="34" charset="-122"/>
              </a:rPr>
              <a:t>六</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、网络扶智工程攻坚行动</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lang="zh-CN" altLang="en-US" sz="2000" b="1" kern="0" dirty="0">
                <a:solidFill>
                  <a:srgbClr val="174578"/>
                </a:solidFill>
                <a:latin typeface="微软雅黑" panose="020B0503020204020204" pitchFamily="34" charset="-122"/>
                <a:ea typeface="微软雅黑" panose="020B0503020204020204" pitchFamily="34" charset="-122"/>
              </a:rPr>
              <a:t>七</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、教育治理能力优化行动</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lang="zh-CN" altLang="en-US" sz="2000" b="1" kern="0" dirty="0">
                <a:solidFill>
                  <a:srgbClr val="174578"/>
                </a:solidFill>
                <a:latin typeface="微软雅黑" panose="020B0503020204020204" pitchFamily="34" charset="-122"/>
                <a:ea typeface="微软雅黑" panose="020B0503020204020204" pitchFamily="34" charset="-122"/>
              </a:rPr>
              <a:t>八</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、百区千校万课引领行动</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lang="zh-CN" altLang="en-US" sz="2000" b="1" kern="0" dirty="0">
                <a:solidFill>
                  <a:srgbClr val="174578"/>
                </a:solidFill>
                <a:latin typeface="微软雅黑" panose="020B0503020204020204" pitchFamily="34" charset="-122"/>
                <a:ea typeface="微软雅黑" panose="020B0503020204020204" pitchFamily="34" charset="-122"/>
              </a:rPr>
              <a:t>九</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、数字校园规范建设行动</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十、</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智慧教育创新发展行动</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十一、信息素养全面提升行动</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加强领导统筹推进、创新机制多元投入、开放合作广泛宣介、担当责任</a:t>
            </a: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保障安全、试点引领，强化培训</a:t>
            </a:r>
            <a:endParaRPr lang="en-US" altLang="zh-CN" sz="2000" b="1" kern="0" dirty="0">
              <a:solidFill>
                <a:srgbClr val="174578"/>
              </a:solidFill>
              <a:latin typeface="微软雅黑" panose="020B0503020204020204" pitchFamily="34" charset="-122"/>
              <a:ea typeface="微软雅黑" panose="020B0503020204020204" pitchFamily="34" charset="-122"/>
            </a:endParaRPr>
          </a:p>
        </p:txBody>
      </p:sp>
      <p:sp>
        <p:nvSpPr>
          <p:cNvPr id="29" name="左大括号 28"/>
          <p:cNvSpPr/>
          <p:nvPr/>
        </p:nvSpPr>
        <p:spPr>
          <a:xfrm>
            <a:off x="588966" y="1553671"/>
            <a:ext cx="338137" cy="795213"/>
          </a:xfrm>
          <a:prstGeom prst="leftBrace">
            <a:avLst>
              <a:gd name="adj1" fmla="val 35939"/>
              <a:gd name="adj2" fmla="val 50000"/>
            </a:avLst>
          </a:prstGeom>
          <a:noFill/>
          <a:ln w="50800" cap="flat" cmpd="sng" algn="ctr">
            <a:solidFill>
              <a:srgbClr val="1D528D"/>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51" name="文本框 4"/>
          <p:cNvSpPr txBox="1">
            <a:spLocks noChangeArrowheads="1"/>
          </p:cNvSpPr>
          <p:nvPr/>
        </p:nvSpPr>
        <p:spPr bwMode="auto">
          <a:xfrm>
            <a:off x="115890" y="1517886"/>
            <a:ext cx="20764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总论</a:t>
            </a:r>
          </a:p>
        </p:txBody>
      </p:sp>
      <p:sp>
        <p:nvSpPr>
          <p:cNvPr id="52" name="左大括号 51"/>
          <p:cNvSpPr/>
          <p:nvPr/>
        </p:nvSpPr>
        <p:spPr>
          <a:xfrm>
            <a:off x="547696" y="2691420"/>
            <a:ext cx="360362" cy="2897188"/>
          </a:xfrm>
          <a:prstGeom prst="leftBrace">
            <a:avLst>
              <a:gd name="adj1" fmla="val 35939"/>
              <a:gd name="adj2" fmla="val 50000"/>
            </a:avLst>
          </a:prstGeom>
          <a:noFill/>
          <a:ln w="50800" cap="flat" cmpd="sng" algn="ctr">
            <a:solidFill>
              <a:srgbClr val="174578"/>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53" name="文本框 13"/>
          <p:cNvSpPr txBox="1">
            <a:spLocks noChangeArrowheads="1"/>
          </p:cNvSpPr>
          <p:nvPr/>
        </p:nvSpPr>
        <p:spPr bwMode="auto">
          <a:xfrm>
            <a:off x="133600" y="3678128"/>
            <a:ext cx="395055"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分论</a:t>
            </a:r>
          </a:p>
        </p:txBody>
      </p:sp>
      <p:sp>
        <p:nvSpPr>
          <p:cNvPr id="54" name="左大括号 53"/>
          <p:cNvSpPr/>
          <p:nvPr/>
        </p:nvSpPr>
        <p:spPr>
          <a:xfrm>
            <a:off x="665165" y="6022559"/>
            <a:ext cx="306387" cy="358775"/>
          </a:xfrm>
          <a:prstGeom prst="leftBrace">
            <a:avLst>
              <a:gd name="adj1" fmla="val 35939"/>
              <a:gd name="adj2" fmla="val 50000"/>
            </a:avLst>
          </a:prstGeom>
          <a:noFill/>
          <a:ln w="50800" cap="flat" cmpd="sng" algn="ctr">
            <a:solidFill>
              <a:srgbClr val="174578"/>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55" name="文本框 15"/>
          <p:cNvSpPr txBox="1">
            <a:spLocks noChangeArrowheads="1"/>
          </p:cNvSpPr>
          <p:nvPr/>
        </p:nvSpPr>
        <p:spPr bwMode="auto">
          <a:xfrm>
            <a:off x="-51932" y="5733262"/>
            <a:ext cx="1000125"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保障措施</a:t>
            </a:r>
          </a:p>
        </p:txBody>
      </p:sp>
    </p:spTree>
    <p:extLst>
      <p:ext uri="{BB962C8B-B14F-4D97-AF65-F5344CB8AC3E}">
        <p14:creationId xmlns="" xmlns:p14="http://schemas.microsoft.com/office/powerpoint/2010/main" val="2522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right)">
                                      <p:cBhvr>
                                        <p:cTn id="15" dur="500"/>
                                        <p:tgtEl>
                                          <p:spTgt spid="52"/>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right)">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right)">
                                      <p:cBhvr>
                                        <p:cTn id="23" dur="500"/>
                                        <p:tgtEl>
                                          <p:spTgt spid="54"/>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right)">
                                      <p:cBhvr>
                                        <p:cTn id="2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1" grpId="0"/>
      <p:bldP spid="52" grpId="0" animBg="1"/>
      <p:bldP spid="53" grpId="0"/>
      <p:bldP spid="54" grpId="0" animBg="1"/>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标题 1"/>
          <p:cNvSpPr txBox="1">
            <a:spLocks/>
          </p:cNvSpPr>
          <p:nvPr/>
        </p:nvSpPr>
        <p:spPr bwMode="white">
          <a:xfrm>
            <a:off x="298797" y="-27198"/>
            <a:ext cx="8681484" cy="9359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200" b="1">
                <a:solidFill>
                  <a:schemeClr val="bg1"/>
                </a:solidFill>
                <a:latin typeface="黑体" pitchFamily="49" charset="-122"/>
                <a:ea typeface="黑体" pitchFamily="49" charset="-122"/>
              </a:defRPr>
            </a:lvl2pPr>
            <a:lvl3pPr algn="l" rtl="0" eaLnBrk="0" fontAlgn="base" hangingPunct="0">
              <a:spcBef>
                <a:spcPct val="0"/>
              </a:spcBef>
              <a:spcAft>
                <a:spcPct val="0"/>
              </a:spcAft>
              <a:defRPr sz="3200" b="1">
                <a:solidFill>
                  <a:schemeClr val="bg1"/>
                </a:solidFill>
                <a:latin typeface="黑体" pitchFamily="49" charset="-122"/>
                <a:ea typeface="黑体" pitchFamily="49" charset="-122"/>
              </a:defRPr>
            </a:lvl3pPr>
            <a:lvl4pPr algn="l" rtl="0" eaLnBrk="0" fontAlgn="base" hangingPunct="0">
              <a:spcBef>
                <a:spcPct val="0"/>
              </a:spcBef>
              <a:spcAft>
                <a:spcPct val="0"/>
              </a:spcAft>
              <a:defRPr sz="3200" b="1">
                <a:solidFill>
                  <a:schemeClr val="bg1"/>
                </a:solidFill>
                <a:latin typeface="黑体" pitchFamily="49" charset="-122"/>
                <a:ea typeface="黑体" pitchFamily="49" charset="-122"/>
              </a:defRPr>
            </a:lvl4pPr>
            <a:lvl5pPr algn="l" rtl="0" eaLnBrk="0" fontAlgn="base" hangingPunct="0">
              <a:spcBef>
                <a:spcPct val="0"/>
              </a:spcBef>
              <a:spcAft>
                <a:spcPct val="0"/>
              </a:spcAft>
              <a:defRPr sz="3200" b="1">
                <a:solidFill>
                  <a:schemeClr val="bg1"/>
                </a:solidFill>
                <a:latin typeface="黑体" pitchFamily="49" charset="-122"/>
                <a:ea typeface="黑体" pitchFamily="49" charset="-122"/>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a:lstStyle>
          <a:p>
            <a:pPr marL="0" marR="0" lvl="0" indent="0" defTabSz="914400" eaLnBrk="1" latinLnBrk="0" hangingPunct="1">
              <a:lnSpc>
                <a:spcPct val="100000"/>
              </a:lnSpc>
              <a:buClrTx/>
              <a:buSzTx/>
              <a:buFontTx/>
              <a:buNone/>
              <a:tabLst/>
              <a:defRPr/>
            </a:pPr>
            <a:r>
              <a:rPr lang="en-US" altLang="zh-CN" b="0" kern="0" dirty="0" smtClean="0">
                <a:solidFill>
                  <a:srgbClr val="2E06D8"/>
                </a:solidFill>
                <a:effectLst/>
                <a:latin typeface="黑体" pitchFamily="2" charset="-122"/>
                <a:ea typeface="黑体" pitchFamily="2" charset="-122"/>
              </a:rPr>
              <a:t>1.2.3</a:t>
            </a:r>
            <a:r>
              <a:rPr lang="zh-CN" altLang="en-US" b="0" kern="0" dirty="0" smtClean="0">
                <a:solidFill>
                  <a:srgbClr val="2E06D8"/>
                </a:solidFill>
                <a:effectLst/>
                <a:latin typeface="黑体" pitchFamily="2" charset="-122"/>
                <a:ea typeface="黑体" pitchFamily="2" charset="-122"/>
              </a:rPr>
              <a:t>教育</a:t>
            </a:r>
            <a:r>
              <a:rPr lang="zh-CN" altLang="en-US" b="0" kern="0" dirty="0">
                <a:solidFill>
                  <a:srgbClr val="2E06D8"/>
                </a:solidFill>
                <a:effectLst/>
                <a:latin typeface="黑体" pitchFamily="2" charset="-122"/>
                <a:ea typeface="黑体" pitchFamily="2" charset="-122"/>
              </a:rPr>
              <a:t>信息化</a:t>
            </a:r>
            <a:r>
              <a:rPr lang="en-US" altLang="zh-CN" b="0" kern="0" dirty="0">
                <a:solidFill>
                  <a:srgbClr val="2E06D8"/>
                </a:solidFill>
                <a:effectLst/>
                <a:latin typeface="黑体" pitchFamily="2" charset="-122"/>
                <a:ea typeface="黑体" pitchFamily="2" charset="-122"/>
              </a:rPr>
              <a:t>2.0</a:t>
            </a:r>
            <a:r>
              <a:rPr lang="zh-CN" altLang="en-US" b="0" kern="0" dirty="0">
                <a:solidFill>
                  <a:srgbClr val="2E06D8"/>
                </a:solidFill>
                <a:effectLst/>
                <a:latin typeface="黑体" pitchFamily="2" charset="-122"/>
                <a:ea typeface="黑体" pitchFamily="2" charset="-122"/>
              </a:rPr>
              <a:t>行动计划</a:t>
            </a:r>
            <a:endParaRPr lang="en-US" b="0" kern="0" dirty="0">
              <a:solidFill>
                <a:srgbClr val="2E06D8"/>
              </a:solidFill>
              <a:effectLst/>
              <a:latin typeface="黑体" pitchFamily="2" charset="-122"/>
              <a:ea typeface="黑体" pitchFamily="2" charset="-122"/>
            </a:endParaRPr>
          </a:p>
        </p:txBody>
      </p:sp>
      <p:sp>
        <p:nvSpPr>
          <p:cNvPr id="27" name="灯片编号占位符 3"/>
          <p:cNvSpPr txBox="1">
            <a:spLocks/>
          </p:cNvSpPr>
          <p:nvPr/>
        </p:nvSpPr>
        <p:spPr>
          <a:xfrm>
            <a:off x="8460432" y="6477000"/>
            <a:ext cx="570856" cy="281784"/>
          </a:xfrm>
          <a:prstGeom prst="rect">
            <a:avLst/>
          </a:prstGeom>
        </p:spPr>
        <p:txBody>
          <a:bodyPr/>
          <a:lstStyle>
            <a:defPPr>
              <a:defRPr lang="en-US"/>
            </a:defPPr>
            <a:lvl1pPr algn="l" rtl="0" eaLnBrk="0" fontAlgn="base" hangingPunct="0">
              <a:spcBef>
                <a:spcPct val="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D15EC71F-ED19-4F64-8A03-E5D37F58F2C0}" type="slidenum">
              <a:rPr kumimoji="0" lang="zh-CN" altLang="en-US"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8" name="Rectangle 2"/>
          <p:cNvSpPr txBox="1">
            <a:spLocks noChangeArrowheads="1"/>
          </p:cNvSpPr>
          <p:nvPr/>
        </p:nvSpPr>
        <p:spPr bwMode="auto">
          <a:xfrm>
            <a:off x="799704" y="1222766"/>
            <a:ext cx="8216900" cy="5590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ts val="2400"/>
              </a:lnSpc>
              <a:spcBef>
                <a:spcPct val="30000"/>
              </a:spcBef>
              <a:buClr>
                <a:srgbClr val="FF0000"/>
              </a:buClr>
              <a:buSzTx/>
              <a:buFontTx/>
              <a:buNone/>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一、教学应用覆盖全体教师、学习应用覆盖全体适龄学生、数字</a:t>
            </a: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      校园建设覆盖全体学校</a:t>
            </a: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二、信息化应用水平和师生信息素养普遍提高</a:t>
            </a: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三、建成“互联网</a:t>
            </a:r>
            <a:r>
              <a:rPr lang="en-US" altLang="zh-CN" sz="2000" b="1" kern="0" dirty="0" smtClean="0">
                <a:solidFill>
                  <a:srgbClr val="174578"/>
                </a:solidFill>
                <a:latin typeface="微软雅黑" panose="020B0503020204020204" pitchFamily="34" charset="-122"/>
                <a:ea typeface="微软雅黑" panose="020B0503020204020204" pitchFamily="34" charset="-122"/>
              </a:rPr>
              <a:t>+</a:t>
            </a:r>
            <a:r>
              <a:rPr lang="zh-CN" altLang="en-US" sz="2000" b="1" kern="0" dirty="0" smtClean="0">
                <a:solidFill>
                  <a:srgbClr val="174578"/>
                </a:solidFill>
                <a:latin typeface="微软雅黑" panose="020B0503020204020204" pitchFamily="34" charset="-122"/>
                <a:ea typeface="微软雅黑" panose="020B0503020204020204" pitchFamily="34" charset="-122"/>
              </a:rPr>
              <a:t>教育”大平台</a:t>
            </a: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四、教育信息化</a:t>
            </a:r>
            <a:r>
              <a:rPr lang="en-US" altLang="zh-CN" sz="2000" b="1" kern="0" dirty="0" smtClean="0">
                <a:solidFill>
                  <a:srgbClr val="174578"/>
                </a:solidFill>
                <a:latin typeface="微软雅黑" panose="020B0503020204020204" pitchFamily="34" charset="-122"/>
                <a:ea typeface="微软雅黑" panose="020B0503020204020204" pitchFamily="34" charset="-122"/>
              </a:rPr>
              <a:t>2.0</a:t>
            </a:r>
            <a:r>
              <a:rPr lang="zh-CN" altLang="en-US" sz="2000" b="1" kern="0" dirty="0" smtClean="0">
                <a:solidFill>
                  <a:srgbClr val="174578"/>
                </a:solidFill>
                <a:latin typeface="微软雅黑" panose="020B0503020204020204" pitchFamily="34" charset="-122"/>
                <a:ea typeface="微软雅黑" panose="020B0503020204020204" pitchFamily="34" charset="-122"/>
              </a:rPr>
              <a:t>行动计划是历史成就基础上实现新跨越的内在需求</a:t>
            </a: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五、教育信息化</a:t>
            </a:r>
            <a:r>
              <a:rPr lang="en-US" altLang="zh-CN" sz="2000" b="1" kern="0" dirty="0" smtClean="0">
                <a:solidFill>
                  <a:srgbClr val="174578"/>
                </a:solidFill>
                <a:latin typeface="微软雅黑" panose="020B0503020204020204" pitchFamily="34" charset="-122"/>
                <a:ea typeface="微软雅黑" panose="020B0503020204020204" pitchFamily="34" charset="-122"/>
              </a:rPr>
              <a:t>2.0</a:t>
            </a:r>
            <a:r>
              <a:rPr lang="zh-CN" altLang="en-US" sz="2000" b="1" kern="0" dirty="0" smtClean="0">
                <a:solidFill>
                  <a:srgbClr val="174578"/>
                </a:solidFill>
                <a:latin typeface="微软雅黑" panose="020B0503020204020204" pitchFamily="34" charset="-122"/>
                <a:ea typeface="微软雅黑" panose="020B0503020204020204" pitchFamily="34" charset="-122"/>
              </a:rPr>
              <a:t>行动计划是顺应智能环境下教育发展的必然选择</a:t>
            </a: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六、教育信息化</a:t>
            </a:r>
            <a:r>
              <a:rPr lang="en-US" altLang="zh-CN" sz="2000" b="1" kern="0" dirty="0" smtClean="0">
                <a:solidFill>
                  <a:srgbClr val="174578"/>
                </a:solidFill>
                <a:latin typeface="微软雅黑" panose="020B0503020204020204" pitchFamily="34" charset="-122"/>
                <a:ea typeface="微软雅黑" panose="020B0503020204020204" pitchFamily="34" charset="-122"/>
              </a:rPr>
              <a:t>2.0</a:t>
            </a:r>
            <a:r>
              <a:rPr lang="zh-CN" altLang="en-US" sz="2000" b="1" kern="0" dirty="0" smtClean="0">
                <a:solidFill>
                  <a:srgbClr val="174578"/>
                </a:solidFill>
                <a:latin typeface="微软雅黑" panose="020B0503020204020204" pitchFamily="34" charset="-122"/>
                <a:ea typeface="微软雅黑" panose="020B0503020204020204" pitchFamily="34" charset="-122"/>
              </a:rPr>
              <a:t>行动计划是充分激发信息技术革命性影响的关键举措</a:t>
            </a: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七、教育信息化</a:t>
            </a:r>
            <a:r>
              <a:rPr lang="en-US" altLang="zh-CN" sz="2000" b="1" kern="0" dirty="0" smtClean="0">
                <a:solidFill>
                  <a:srgbClr val="174578"/>
                </a:solidFill>
                <a:latin typeface="微软雅黑" panose="020B0503020204020204" pitchFamily="34" charset="-122"/>
                <a:ea typeface="微软雅黑" panose="020B0503020204020204" pitchFamily="34" charset="-122"/>
              </a:rPr>
              <a:t>2.0</a:t>
            </a:r>
            <a:r>
              <a:rPr lang="zh-CN" altLang="en-US" sz="2000" b="1" kern="0" dirty="0" smtClean="0">
                <a:solidFill>
                  <a:srgbClr val="174578"/>
                </a:solidFill>
                <a:latin typeface="微软雅黑" panose="020B0503020204020204" pitchFamily="34" charset="-122"/>
                <a:ea typeface="微软雅黑" panose="020B0503020204020204" pitchFamily="34" charset="-122"/>
              </a:rPr>
              <a:t>行动计划是加快实现教育现代化的有效途径</a:t>
            </a: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endParaRPr lang="en-US" altLang="zh-CN" sz="2000" b="1" kern="0" dirty="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八、继续深入推进“三通两平台”，实现三个方面普及应用</a:t>
            </a: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九、持续推进信息技术与教育深度融合，促进两个方面水平提高</a:t>
            </a:r>
            <a:endParaRPr lang="en-US" altLang="zh-CN" sz="2000" b="1" kern="0" dirty="0" smtClean="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r>
              <a:rPr lang="zh-CN" altLang="en-US" sz="2000" b="1" kern="0" dirty="0" smtClean="0">
                <a:solidFill>
                  <a:srgbClr val="174578"/>
                </a:solidFill>
                <a:latin typeface="微软雅黑" panose="020B0503020204020204" pitchFamily="34" charset="-122"/>
                <a:ea typeface="微软雅黑" panose="020B0503020204020204" pitchFamily="34" charset="-122"/>
              </a:rPr>
              <a:t>十、构建一体化“互联网</a:t>
            </a:r>
            <a:r>
              <a:rPr lang="en-US" altLang="zh-CN" sz="2000" b="1" kern="0" dirty="0" smtClean="0">
                <a:solidFill>
                  <a:srgbClr val="174578"/>
                </a:solidFill>
                <a:latin typeface="微软雅黑" panose="020B0503020204020204" pitchFamily="34" charset="-122"/>
                <a:ea typeface="微软雅黑" panose="020B0503020204020204" pitchFamily="34" charset="-122"/>
              </a:rPr>
              <a:t>+</a:t>
            </a:r>
            <a:r>
              <a:rPr lang="zh-CN" altLang="en-US" sz="2000" b="1" kern="0" dirty="0" smtClean="0">
                <a:solidFill>
                  <a:srgbClr val="174578"/>
                </a:solidFill>
                <a:latin typeface="微软雅黑" panose="020B0503020204020204" pitchFamily="34" charset="-122"/>
                <a:ea typeface="微软雅黑" panose="020B0503020204020204" pitchFamily="34" charset="-122"/>
              </a:rPr>
              <a:t>教育”大平台</a:t>
            </a:r>
            <a:endParaRPr lang="en-US" altLang="zh-CN" sz="2000" b="1" kern="0" dirty="0">
              <a:solidFill>
                <a:srgbClr val="174578"/>
              </a:solidFill>
              <a:latin typeface="微软雅黑" panose="020B0503020204020204" pitchFamily="34" charset="-122"/>
              <a:ea typeface="微软雅黑" panose="020B0503020204020204" pitchFamily="34" charset="-122"/>
            </a:endParaRPr>
          </a:p>
          <a:p>
            <a:pPr marL="0" indent="0" eaLnBrk="1" hangingPunct="1">
              <a:lnSpc>
                <a:spcPts val="2400"/>
              </a:lnSpc>
              <a:spcBef>
                <a:spcPct val="30000"/>
              </a:spcBef>
              <a:buClr>
                <a:srgbClr val="FF0000"/>
              </a:buClr>
              <a:buSzTx/>
              <a:buFontTx/>
              <a:buNone/>
              <a:defRPr/>
            </a:pPr>
            <a:r>
              <a:rPr lang="en-US" altLang="zh-CN" sz="2000" b="1" kern="0" dirty="0" smtClean="0">
                <a:solidFill>
                  <a:srgbClr val="174578"/>
                </a:solidFill>
                <a:latin typeface="微软雅黑" panose="020B0503020204020204" pitchFamily="34" charset="-122"/>
                <a:ea typeface="微软雅黑" panose="020B0503020204020204" pitchFamily="34" charset="-122"/>
              </a:rPr>
              <a:t>  </a:t>
            </a:r>
            <a:endParaRPr lang="en-US" altLang="zh-CN" sz="2000" b="1" kern="0" dirty="0">
              <a:solidFill>
                <a:srgbClr val="174578"/>
              </a:solidFill>
              <a:latin typeface="微软雅黑" panose="020B0503020204020204" pitchFamily="34" charset="-122"/>
              <a:ea typeface="微软雅黑" panose="020B0503020204020204" pitchFamily="34" charset="-122"/>
            </a:endParaRPr>
          </a:p>
        </p:txBody>
      </p:sp>
      <p:sp>
        <p:nvSpPr>
          <p:cNvPr id="29" name="左大括号 28"/>
          <p:cNvSpPr/>
          <p:nvPr/>
        </p:nvSpPr>
        <p:spPr>
          <a:xfrm>
            <a:off x="587651" y="1403998"/>
            <a:ext cx="210741" cy="1304925"/>
          </a:xfrm>
          <a:prstGeom prst="leftBrace">
            <a:avLst>
              <a:gd name="adj1" fmla="val 35939"/>
              <a:gd name="adj2" fmla="val 50000"/>
            </a:avLst>
          </a:prstGeom>
          <a:noFill/>
          <a:ln w="50800" cap="flat" cmpd="sng" algn="ctr">
            <a:solidFill>
              <a:srgbClr val="1D528D"/>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endParaRPr>
          </a:p>
        </p:txBody>
      </p:sp>
      <p:sp>
        <p:nvSpPr>
          <p:cNvPr id="51" name="文本框 4"/>
          <p:cNvSpPr txBox="1">
            <a:spLocks noChangeArrowheads="1"/>
          </p:cNvSpPr>
          <p:nvPr/>
        </p:nvSpPr>
        <p:spPr bwMode="auto">
          <a:xfrm>
            <a:off x="107504" y="1283276"/>
            <a:ext cx="382587"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hangingPunct="0">
              <a:lnSpc>
                <a:spcPct val="100000"/>
              </a:lnSpc>
              <a:spcBef>
                <a:spcPct val="0"/>
              </a:spcBef>
              <a:buClrTx/>
              <a:buSzTx/>
              <a:buFontTx/>
              <a:buNone/>
            </a:pPr>
            <a:r>
              <a:rPr lang="zh-CN" altLang="en-US" sz="2400" b="1" dirty="0" smtClean="0">
                <a:solidFill>
                  <a:srgbClr val="C00000"/>
                </a:solidFill>
                <a:latin typeface="微软雅黑" panose="020B0503020204020204" pitchFamily="34" charset="-122"/>
                <a:ea typeface="微软雅黑" panose="020B0503020204020204" pitchFamily="34" charset="-122"/>
              </a:rPr>
              <a:t>发展目标</a:t>
            </a:r>
          </a:p>
        </p:txBody>
      </p:sp>
      <p:sp>
        <p:nvSpPr>
          <p:cNvPr id="52" name="左大括号 51"/>
          <p:cNvSpPr/>
          <p:nvPr/>
        </p:nvSpPr>
        <p:spPr>
          <a:xfrm>
            <a:off x="587650" y="3284048"/>
            <a:ext cx="212054" cy="1513107"/>
          </a:xfrm>
          <a:prstGeom prst="leftBrace">
            <a:avLst>
              <a:gd name="adj1" fmla="val 35939"/>
              <a:gd name="adj2" fmla="val 50000"/>
            </a:avLst>
          </a:prstGeom>
          <a:noFill/>
          <a:ln w="50800" cap="flat" cmpd="sng" algn="ctr">
            <a:solidFill>
              <a:srgbClr val="17457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endParaRPr>
          </a:p>
        </p:txBody>
      </p:sp>
      <p:sp>
        <p:nvSpPr>
          <p:cNvPr id="53" name="文本框 13"/>
          <p:cNvSpPr txBox="1">
            <a:spLocks noChangeArrowheads="1"/>
          </p:cNvSpPr>
          <p:nvPr/>
        </p:nvSpPr>
        <p:spPr bwMode="auto">
          <a:xfrm>
            <a:off x="107504" y="3227492"/>
            <a:ext cx="480146"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hangingPunct="0">
              <a:lnSpc>
                <a:spcPct val="100000"/>
              </a:lnSpc>
              <a:spcBef>
                <a:spcPct val="0"/>
              </a:spcBef>
              <a:buClrTx/>
              <a:buSzTx/>
              <a:buFontTx/>
              <a:buNone/>
            </a:pPr>
            <a:r>
              <a:rPr lang="zh-CN" altLang="en-US" sz="2400" b="1" dirty="0" smtClean="0">
                <a:solidFill>
                  <a:srgbClr val="C00000"/>
                </a:solidFill>
                <a:latin typeface="微软雅黑" panose="020B0503020204020204" pitchFamily="34" charset="-122"/>
                <a:ea typeface="微软雅黑" panose="020B0503020204020204" pitchFamily="34" charset="-122"/>
              </a:rPr>
              <a:t>重要意义</a:t>
            </a:r>
          </a:p>
        </p:txBody>
      </p:sp>
      <p:sp>
        <p:nvSpPr>
          <p:cNvPr id="54" name="左大括号 53"/>
          <p:cNvSpPr/>
          <p:nvPr/>
        </p:nvSpPr>
        <p:spPr>
          <a:xfrm>
            <a:off x="587652" y="5183210"/>
            <a:ext cx="170782" cy="1270126"/>
          </a:xfrm>
          <a:prstGeom prst="leftBrace">
            <a:avLst>
              <a:gd name="adj1" fmla="val 35939"/>
              <a:gd name="adj2" fmla="val 50000"/>
            </a:avLst>
          </a:prstGeom>
          <a:noFill/>
          <a:ln w="50800" cap="flat" cmpd="sng" algn="ctr">
            <a:solidFill>
              <a:srgbClr val="17457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a:ea typeface="宋体"/>
              </a:rPr>
              <a:t>   </a:t>
            </a:r>
            <a:endParaRPr kumimoji="0" lang="zh-CN" altLang="en-US" sz="1800" b="0" i="0" u="none" strike="noStrike" kern="0" cap="none" spc="0" normalizeH="0" baseline="0" noProof="0" dirty="0">
              <a:ln>
                <a:noFill/>
              </a:ln>
              <a:solidFill>
                <a:srgbClr val="000000"/>
              </a:solidFill>
              <a:effectLst/>
              <a:uLnTx/>
              <a:uFillTx/>
              <a:latin typeface="Arial"/>
              <a:ea typeface="宋体"/>
            </a:endParaRPr>
          </a:p>
        </p:txBody>
      </p:sp>
      <p:sp>
        <p:nvSpPr>
          <p:cNvPr id="55" name="文本框 15"/>
          <p:cNvSpPr txBox="1">
            <a:spLocks noChangeArrowheads="1"/>
          </p:cNvSpPr>
          <p:nvPr/>
        </p:nvSpPr>
        <p:spPr bwMode="auto">
          <a:xfrm>
            <a:off x="63726" y="5027695"/>
            <a:ext cx="601438"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hangingPunct="0">
              <a:lnSpc>
                <a:spcPct val="100000"/>
              </a:lnSpc>
              <a:spcBef>
                <a:spcPct val="0"/>
              </a:spcBef>
              <a:buClrTx/>
              <a:buSzTx/>
              <a:buFontTx/>
              <a:buNone/>
            </a:pPr>
            <a:r>
              <a:rPr lang="zh-CN" altLang="en-US" sz="2400" b="1" dirty="0" smtClean="0">
                <a:solidFill>
                  <a:srgbClr val="C00000"/>
                </a:solidFill>
                <a:latin typeface="微软雅黑" panose="020B0503020204020204" pitchFamily="34" charset="-122"/>
                <a:ea typeface="微软雅黑" panose="020B0503020204020204" pitchFamily="34" charset="-122"/>
              </a:rPr>
              <a:t>主要任务</a:t>
            </a:r>
          </a:p>
        </p:txBody>
      </p:sp>
      <p:sp>
        <p:nvSpPr>
          <p:cNvPr id="57" name="文本框 17"/>
          <p:cNvSpPr txBox="1">
            <a:spLocks noChangeArrowheads="1"/>
          </p:cNvSpPr>
          <p:nvPr/>
        </p:nvSpPr>
        <p:spPr bwMode="auto">
          <a:xfrm>
            <a:off x="6363744" y="1619508"/>
            <a:ext cx="944563" cy="369332"/>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lnSpc>
                <a:spcPct val="100000"/>
              </a:lnSpc>
              <a:spcBef>
                <a:spcPct val="0"/>
              </a:spcBef>
              <a:spcAft>
                <a:spcPts val="0"/>
              </a:spcAft>
              <a:buClrTx/>
              <a:buSzTx/>
              <a:buFontTx/>
              <a:buNone/>
              <a:defRPr/>
            </a:pPr>
            <a:r>
              <a:rPr lang="zh-CN" altLang="en-US" sz="1800" b="1" kern="0" dirty="0" smtClean="0">
                <a:solidFill>
                  <a:srgbClr val="C00000"/>
                </a:solidFill>
                <a:latin typeface="微软雅黑" panose="020B0503020204020204" pitchFamily="34" charset="-122"/>
                <a:ea typeface="微软雅黑" panose="020B0503020204020204" pitchFamily="34" charset="-122"/>
              </a:rPr>
              <a:t>  三全</a:t>
            </a:r>
          </a:p>
        </p:txBody>
      </p:sp>
      <p:sp>
        <p:nvSpPr>
          <p:cNvPr id="58" name="文本框 18"/>
          <p:cNvSpPr txBox="1">
            <a:spLocks noChangeArrowheads="1"/>
          </p:cNvSpPr>
          <p:nvPr/>
        </p:nvSpPr>
        <p:spPr bwMode="auto">
          <a:xfrm>
            <a:off x="6435752" y="1979548"/>
            <a:ext cx="944563" cy="369332"/>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lnSpc>
                <a:spcPct val="100000"/>
              </a:lnSpc>
              <a:spcBef>
                <a:spcPct val="0"/>
              </a:spcBef>
              <a:spcAft>
                <a:spcPts val="0"/>
              </a:spcAft>
              <a:buClrTx/>
              <a:buSzTx/>
              <a:buFontTx/>
              <a:buNone/>
              <a:defRPr/>
            </a:pPr>
            <a:r>
              <a:rPr lang="zh-CN" altLang="en-US" sz="1800" b="1" kern="0" dirty="0" smtClean="0">
                <a:solidFill>
                  <a:srgbClr val="C00000"/>
                </a:solidFill>
                <a:latin typeface="微软雅黑" panose="020B0503020204020204" pitchFamily="34" charset="-122"/>
                <a:ea typeface="微软雅黑" panose="020B0503020204020204" pitchFamily="34" charset="-122"/>
              </a:rPr>
              <a:t>   两高</a:t>
            </a:r>
          </a:p>
        </p:txBody>
      </p:sp>
      <p:sp>
        <p:nvSpPr>
          <p:cNvPr id="62" name="文本框 22"/>
          <p:cNvSpPr txBox="1">
            <a:spLocks noChangeArrowheads="1"/>
          </p:cNvSpPr>
          <p:nvPr/>
        </p:nvSpPr>
        <p:spPr bwMode="auto">
          <a:xfrm>
            <a:off x="6516217" y="2339588"/>
            <a:ext cx="936104" cy="369332"/>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lnSpc>
                <a:spcPct val="100000"/>
              </a:lnSpc>
              <a:spcBef>
                <a:spcPct val="0"/>
              </a:spcBef>
              <a:spcAft>
                <a:spcPts val="0"/>
              </a:spcAft>
              <a:buClrTx/>
              <a:buSzTx/>
              <a:buFontTx/>
              <a:buNone/>
              <a:defRPr/>
            </a:pPr>
            <a:r>
              <a:rPr lang="zh-CN" altLang="en-US" sz="1800" b="1" kern="0" dirty="0" smtClean="0">
                <a:solidFill>
                  <a:srgbClr val="C00000"/>
                </a:solidFill>
                <a:latin typeface="微软雅黑" panose="020B0503020204020204" pitchFamily="34" charset="-122"/>
                <a:ea typeface="微软雅黑" panose="020B0503020204020204" pitchFamily="34" charset="-122"/>
              </a:rPr>
              <a:t>   一大</a:t>
            </a:r>
          </a:p>
        </p:txBody>
      </p:sp>
    </p:spTree>
    <p:extLst>
      <p:ext uri="{BB962C8B-B14F-4D97-AF65-F5344CB8AC3E}">
        <p14:creationId xmlns="" xmlns:p14="http://schemas.microsoft.com/office/powerpoint/2010/main" val="8907368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right)">
                                      <p:cBhvr>
                                        <p:cTn id="15" dur="500"/>
                                        <p:tgtEl>
                                          <p:spTgt spid="52"/>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right)">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right)">
                                      <p:cBhvr>
                                        <p:cTn id="23" dur="500"/>
                                        <p:tgtEl>
                                          <p:spTgt spid="54"/>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right)">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left)">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left)">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wipe(left)">
                                      <p:cBhvr>
                                        <p:cTn id="4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1" grpId="0"/>
      <p:bldP spid="52" grpId="0" animBg="1"/>
      <p:bldP spid="53" grpId="0"/>
      <p:bldP spid="54" grpId="0" animBg="1"/>
      <p:bldP spid="55" grpId="0"/>
      <p:bldP spid="57" grpId="0" animBg="1"/>
      <p:bldP spid="58" grpId="0" animBg="1"/>
      <p:bldP spid="6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457200" y="260648"/>
            <a:ext cx="8229600" cy="1008112"/>
          </a:xfrm>
        </p:spPr>
        <p:txBody>
          <a:bodyPr/>
          <a:lstStyle/>
          <a:p>
            <a:pPr eaLnBrk="1" hangingPunct="1">
              <a:defRPr/>
            </a:pPr>
            <a:r>
              <a:rPr lang="en-US" altLang="zh-CN" sz="3200" kern="0" dirty="0" smtClean="0">
                <a:solidFill>
                  <a:srgbClr val="2E06D8"/>
                </a:solidFill>
                <a:latin typeface="黑体" pitchFamily="2" charset="-122"/>
                <a:ea typeface="黑体" pitchFamily="2" charset="-122"/>
              </a:rPr>
              <a:t>1.3 </a:t>
            </a:r>
            <a:r>
              <a:rPr lang="zh-CN" altLang="en-US" sz="3200" kern="0" dirty="0">
                <a:solidFill>
                  <a:srgbClr val="2E06D8"/>
                </a:solidFill>
                <a:latin typeface="黑体" pitchFamily="2" charset="-122"/>
                <a:ea typeface="黑体" pitchFamily="2" charset="-122"/>
              </a:rPr>
              <a:t>小结</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fontAlgn="auto">
              <a:spcBef>
                <a:spcPts val="750"/>
              </a:spcBef>
              <a:spcAft>
                <a:spcPts val="0"/>
              </a:spcAft>
              <a:buClrTx/>
              <a:buSzTx/>
              <a:buNone/>
            </a:pPr>
            <a:endParaRPr lang="zh-CN" altLang="en-US" sz="2400" b="1" dirty="0">
              <a:solidFill>
                <a:prstClr val="black"/>
              </a:solidFill>
              <a:latin typeface="Tw Cen MT"/>
              <a:ea typeface="华文仿宋" panose="02010600040101010101" pitchFamily="2" charset="-122"/>
            </a:endParaRPr>
          </a:p>
        </p:txBody>
      </p:sp>
      <p:sp>
        <p:nvSpPr>
          <p:cNvPr id="2" name="矩形 1">
            <a:extLst>
              <a:ext uri="{FF2B5EF4-FFF2-40B4-BE49-F238E27FC236}">
                <a16:creationId xmlns="" xmlns:a16="http://schemas.microsoft.com/office/drawing/2014/main" id="{B026284E-5EEF-44E0-9669-62C5497AD59C}"/>
              </a:ext>
            </a:extLst>
          </p:cNvPr>
          <p:cNvSpPr/>
          <p:nvPr/>
        </p:nvSpPr>
        <p:spPr>
          <a:xfrm>
            <a:off x="353221" y="2321340"/>
            <a:ext cx="8437556" cy="3116238"/>
          </a:xfrm>
          <a:prstGeom prst="rect">
            <a:avLst/>
          </a:prstGeom>
        </p:spPr>
        <p:txBody>
          <a:bodyPr wrap="square">
            <a:spAutoFit/>
          </a:bodyPr>
          <a:lstStyle/>
          <a:p>
            <a:pPr defTabSz="685800" fontAlgn="auto">
              <a:lnSpc>
                <a:spcPct val="150000"/>
              </a:lnSpc>
              <a:spcBef>
                <a:spcPts val="0"/>
              </a:spcBef>
              <a:spcAft>
                <a:spcPts val="900"/>
              </a:spcAft>
              <a:buClrTx/>
              <a:buSzTx/>
            </a:pPr>
            <a:r>
              <a:rPr lang="zh-CN" altLang="en-US" sz="2100" dirty="0">
                <a:solidFill>
                  <a:prstClr val="black"/>
                </a:solidFill>
                <a:latin typeface="华文仿宋" panose="02010600040101010101" pitchFamily="2" charset="-122"/>
                <a:ea typeface="华文仿宋" panose="02010600040101010101" pitchFamily="2" charset="-122"/>
              </a:rPr>
              <a:t>习近平治国理政伟大方略中，“两个一百年”、“中国梦”等</a:t>
            </a:r>
            <a:r>
              <a:rPr lang="zh-CN" altLang="en-US" sz="2100" b="1" dirty="0">
                <a:solidFill>
                  <a:prstClr val="black"/>
                </a:solidFill>
                <a:latin typeface="华文仿宋" panose="02010600040101010101" pitchFamily="2" charset="-122"/>
                <a:ea typeface="华文仿宋" panose="02010600040101010101" pitchFamily="2" charset="-122"/>
              </a:rPr>
              <a:t>信息化是</a:t>
            </a:r>
            <a:r>
              <a:rPr lang="zh-CN" altLang="en-US" sz="2100" b="1" dirty="0">
                <a:solidFill>
                  <a:srgbClr val="FF0000"/>
                </a:solidFill>
                <a:latin typeface="华文仿宋" panose="02010600040101010101" pitchFamily="2" charset="-122"/>
                <a:ea typeface="华文仿宋" panose="02010600040101010101" pitchFamily="2" charset="-122"/>
              </a:rPr>
              <a:t>推进国家治理体系和治理能力现代化的重要手段</a:t>
            </a:r>
            <a:r>
              <a:rPr lang="zh-CN" altLang="en-US" sz="2100" b="1" dirty="0">
                <a:solidFill>
                  <a:prstClr val="black"/>
                </a:solidFill>
                <a:latin typeface="华文仿宋" panose="02010600040101010101" pitchFamily="2" charset="-122"/>
                <a:ea typeface="华文仿宋" panose="02010600040101010101" pitchFamily="2" charset="-122"/>
              </a:rPr>
              <a:t>，</a:t>
            </a:r>
            <a:r>
              <a:rPr lang="zh-CN" altLang="en-US" sz="2100" b="1" dirty="0">
                <a:solidFill>
                  <a:srgbClr val="FF0000"/>
                </a:solidFill>
                <a:latin typeface="华文仿宋" panose="02010600040101010101" pitchFamily="2" charset="-122"/>
                <a:ea typeface="华文仿宋" panose="02010600040101010101" pitchFamily="2" charset="-122"/>
              </a:rPr>
              <a:t>没有信息化就没有现代化</a:t>
            </a:r>
            <a:r>
              <a:rPr lang="zh-CN" altLang="en-US" sz="2100" dirty="0">
                <a:solidFill>
                  <a:srgbClr val="FF0000"/>
                </a:solidFill>
                <a:latin typeface="华文仿宋" panose="02010600040101010101" pitchFamily="2" charset="-122"/>
                <a:ea typeface="华文仿宋" panose="02010600040101010101" pitchFamily="2" charset="-122"/>
              </a:rPr>
              <a:t>。</a:t>
            </a:r>
            <a:endParaRPr lang="en-US" altLang="zh-CN" sz="2100" dirty="0">
              <a:solidFill>
                <a:srgbClr val="FF0000"/>
              </a:solidFill>
              <a:latin typeface="华文仿宋" panose="02010600040101010101" pitchFamily="2" charset="-122"/>
              <a:ea typeface="华文仿宋" panose="02010600040101010101" pitchFamily="2" charset="-122"/>
            </a:endParaRPr>
          </a:p>
          <a:p>
            <a:pPr defTabSz="685800" fontAlgn="auto">
              <a:lnSpc>
                <a:spcPct val="150000"/>
              </a:lnSpc>
              <a:spcBef>
                <a:spcPts val="0"/>
              </a:spcBef>
              <a:spcAft>
                <a:spcPts val="900"/>
              </a:spcAft>
              <a:buClrTx/>
              <a:buSzTx/>
            </a:pPr>
            <a:r>
              <a:rPr lang="zh-CN" altLang="en-US" sz="2100" dirty="0">
                <a:solidFill>
                  <a:prstClr val="black"/>
                </a:solidFill>
                <a:latin typeface="华文仿宋" panose="02010600040101010101" pitchFamily="2" charset="-122"/>
                <a:ea typeface="华文仿宋" panose="02010600040101010101" pitchFamily="2" charset="-122"/>
              </a:rPr>
              <a:t>这就对我们的领导干部提出了更高的要求，一方面要不断学习和领会精神，</a:t>
            </a:r>
            <a:r>
              <a:rPr lang="zh-CN" altLang="en-US" sz="2100" b="1" dirty="0">
                <a:solidFill>
                  <a:srgbClr val="FF0000"/>
                </a:solidFill>
                <a:latin typeface="华文仿宋" panose="02010600040101010101" pitchFamily="2" charset="-122"/>
                <a:ea typeface="华文仿宋" panose="02010600040101010101" pitchFamily="2" charset="-122"/>
              </a:rPr>
              <a:t>转变观念</a:t>
            </a:r>
            <a:r>
              <a:rPr lang="zh-CN" altLang="en-US" sz="2100" dirty="0">
                <a:solidFill>
                  <a:prstClr val="black"/>
                </a:solidFill>
                <a:latin typeface="华文仿宋" panose="02010600040101010101" pitchFamily="2" charset="-122"/>
                <a:ea typeface="华文仿宋" panose="02010600040101010101" pitchFamily="2" charset="-122"/>
              </a:rPr>
              <a:t>，进一步</a:t>
            </a:r>
            <a:r>
              <a:rPr lang="zh-CN" altLang="en-US" sz="2100" b="1" dirty="0">
                <a:solidFill>
                  <a:srgbClr val="FF0000"/>
                </a:solidFill>
                <a:latin typeface="华文仿宋" panose="02010600040101010101" pitchFamily="2" charset="-122"/>
                <a:ea typeface="华文仿宋" panose="02010600040101010101" pitchFamily="2" charset="-122"/>
              </a:rPr>
              <a:t>重视信息化</a:t>
            </a:r>
            <a:r>
              <a:rPr lang="zh-CN" altLang="en-US" sz="2100" dirty="0">
                <a:solidFill>
                  <a:prstClr val="black"/>
                </a:solidFill>
                <a:latin typeface="华文仿宋" panose="02010600040101010101" pitchFamily="2" charset="-122"/>
                <a:ea typeface="华文仿宋" panose="02010600040101010101" pitchFamily="2" charset="-122"/>
              </a:rPr>
              <a:t>；另一方面，还要率先学习和使用新技术，不断</a:t>
            </a:r>
            <a:r>
              <a:rPr lang="zh-CN" altLang="en-US" sz="2100" b="1" dirty="0">
                <a:solidFill>
                  <a:srgbClr val="FF0000"/>
                </a:solidFill>
                <a:latin typeface="华文仿宋" panose="02010600040101010101" pitchFamily="2" charset="-122"/>
                <a:ea typeface="华文仿宋" panose="02010600040101010101" pitchFamily="2" charset="-122"/>
              </a:rPr>
              <a:t>提高个人的信息化素养</a:t>
            </a:r>
            <a:r>
              <a:rPr lang="zh-CN" altLang="en-US" sz="2100" dirty="0">
                <a:solidFill>
                  <a:prstClr val="black"/>
                </a:solidFill>
                <a:latin typeface="华文仿宋" panose="02010600040101010101" pitchFamily="2" charset="-122"/>
                <a:ea typeface="华文仿宋" panose="02010600040101010101" pitchFamily="2" charset="-122"/>
              </a:rPr>
              <a:t>。</a:t>
            </a:r>
          </a:p>
        </p:txBody>
      </p:sp>
    </p:spTree>
    <p:extLst>
      <p:ext uri="{BB962C8B-B14F-4D97-AF65-F5344CB8AC3E}">
        <p14:creationId xmlns="" xmlns:p14="http://schemas.microsoft.com/office/powerpoint/2010/main" val="1346962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p:cNvSpPr txBox="1">
            <a:spLocks noChangeArrowheads="1"/>
          </p:cNvSpPr>
          <p:nvPr/>
        </p:nvSpPr>
        <p:spPr bwMode="auto">
          <a:xfrm>
            <a:off x="384611" y="2639345"/>
            <a:ext cx="8106481" cy="935463"/>
          </a:xfrm>
          <a:prstGeom prst="rect">
            <a:avLst/>
          </a:prstGeom>
          <a:noFill/>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defPPr>
              <a:defRPr lang="zh-CN"/>
            </a:defPPr>
            <a:lvl1pPr indent="0" algn="ctr" defTabSz="0" eaLnBrk="0" fontAlgn="base" hangingPunct="0">
              <a:lnSpc>
                <a:spcPct val="150000"/>
              </a:lnSpc>
              <a:spcBef>
                <a:spcPct val="20000"/>
              </a:spcBef>
              <a:spcAft>
                <a:spcPct val="0"/>
              </a:spcAft>
              <a:buFont typeface="Arial" panose="020B0604020202020204" pitchFamily="34" charset="0"/>
              <a:buNone/>
              <a:defRPr sz="2800" b="1" kern="0">
                <a:solidFill>
                  <a:srgbClr val="0070C0"/>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600" b="0" dirty="0">
                <a:latin typeface="隶书" panose="02010509060101010101" pitchFamily="49" charset="-122"/>
                <a:ea typeface="隶书" panose="02010509060101010101" pitchFamily="49" charset="-122"/>
                <a:sym typeface="黑体" pitchFamily="2" charset="-122"/>
              </a:rPr>
              <a:t>二</a:t>
            </a:r>
            <a:r>
              <a:rPr lang="zh-CN" altLang="en-US" sz="3600" b="0" dirty="0" smtClean="0">
                <a:latin typeface="隶书" panose="02010509060101010101" pitchFamily="49" charset="-122"/>
                <a:ea typeface="隶书" panose="02010509060101010101" pitchFamily="49" charset="-122"/>
                <a:sym typeface="黑体" pitchFamily="2" charset="-122"/>
              </a:rPr>
              <a:t>、</a:t>
            </a:r>
            <a:r>
              <a:rPr lang="zh-CN" altLang="en-US" sz="3600" b="0" dirty="0">
                <a:latin typeface="隶书" panose="02010509060101010101" pitchFamily="49" charset="-122"/>
                <a:ea typeface="隶书" panose="02010509060101010101" pitchFamily="49" charset="-122"/>
                <a:sym typeface="黑体" pitchFamily="2" charset="-122"/>
              </a:rPr>
              <a:t>智慧校园建设的</a:t>
            </a:r>
            <a:r>
              <a:rPr lang="zh-CN" altLang="en-US" sz="4000" b="0" dirty="0">
                <a:solidFill>
                  <a:srgbClr val="FF0000"/>
                </a:solidFill>
                <a:latin typeface="隶书" panose="02010509060101010101" pitchFamily="49" charset="-122"/>
                <a:ea typeface="隶书" panose="02010509060101010101" pitchFamily="49" charset="-122"/>
                <a:sym typeface="黑体" pitchFamily="2" charset="-122"/>
              </a:rPr>
              <a:t>理解与思路</a:t>
            </a:r>
            <a:endParaRPr lang="en-US" altLang="zh-CN" sz="4000" b="0" dirty="0">
              <a:solidFill>
                <a:srgbClr val="FF0000"/>
              </a:solidFill>
              <a:latin typeface="隶书" panose="02010509060101010101" pitchFamily="49" charset="-122"/>
              <a:ea typeface="隶书" panose="02010509060101010101" pitchFamily="49" charset="-122"/>
              <a:sym typeface="黑体" pitchFamily="2" charset="-122"/>
            </a:endParaRPr>
          </a:p>
        </p:txBody>
      </p:sp>
    </p:spTree>
    <p:extLst>
      <p:ext uri="{BB962C8B-B14F-4D97-AF65-F5344CB8AC3E}">
        <p14:creationId xmlns="" xmlns:p14="http://schemas.microsoft.com/office/powerpoint/2010/main" val="2846947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2</a:t>
            </a:r>
            <a:r>
              <a:rPr lang="en-US" altLang="zh-CN" sz="3200" kern="0" dirty="0" smtClean="0">
                <a:solidFill>
                  <a:srgbClr val="2E06D8"/>
                </a:solidFill>
                <a:latin typeface="黑体" pitchFamily="2" charset="-122"/>
                <a:ea typeface="黑体" pitchFamily="2" charset="-122"/>
                <a:sym typeface="黑体" pitchFamily="2" charset="-122"/>
              </a:rPr>
              <a:t>.1.1</a:t>
            </a:r>
            <a:r>
              <a:rPr lang="zh-CN" altLang="en-US" sz="3200" kern="0" dirty="0">
                <a:solidFill>
                  <a:srgbClr val="2E06D8"/>
                </a:solidFill>
                <a:latin typeface="黑体" pitchFamily="2" charset="-122"/>
                <a:ea typeface="黑体" pitchFamily="2" charset="-122"/>
                <a:sym typeface="黑体" pitchFamily="2" charset="-122"/>
              </a:rPr>
              <a:t>不同的人有不同的理解</a:t>
            </a:r>
            <a:endParaRPr lang="zh-CN" altLang="en-US" sz="3200" b="1" dirty="0">
              <a:solidFill>
                <a:schemeClr val="bg2">
                  <a:lumMod val="10000"/>
                </a:schemeClr>
              </a:solidFill>
              <a:latin typeface="黑体" pitchFamily="2" charset="-122"/>
              <a:ea typeface="黑体" pitchFamily="2" charset="-122"/>
            </a:endParaRPr>
          </a:p>
        </p:txBody>
      </p:sp>
      <p:pic>
        <p:nvPicPr>
          <p:cNvPr id="2" name="图片 1"/>
          <p:cNvPicPr>
            <a:picLocks noChangeAspect="1"/>
          </p:cNvPicPr>
          <p:nvPr/>
        </p:nvPicPr>
        <p:blipFill>
          <a:blip r:embed="rId3">
            <a:extLst>
              <a:ext uri="{BEBA8EAE-BF5A-486C-A8C5-ECC9F3942E4B}">
                <a14:imgProps xmlns="" xmlns:a14="http://schemas.microsoft.com/office/drawing/2010/main">
                  <a14:imgLayer r:embed="rId4">
                    <a14:imgEffect>
                      <a14:sharpenSoften amount="50000"/>
                    </a14:imgEffect>
                  </a14:imgLayer>
                </a14:imgProps>
              </a:ext>
              <a:ext uri="{28A0092B-C50C-407E-A947-70E740481C1C}">
                <a14:useLocalDpi xmlns="" xmlns:a14="http://schemas.microsoft.com/office/drawing/2010/main" val="0"/>
              </a:ext>
            </a:extLst>
          </a:blip>
          <a:stretch>
            <a:fillRect/>
          </a:stretch>
        </p:blipFill>
        <p:spPr>
          <a:xfrm>
            <a:off x="1721580" y="1551739"/>
            <a:ext cx="5643695" cy="4437112"/>
          </a:xfrm>
          <a:prstGeom prst="rect">
            <a:avLst/>
          </a:prstGeom>
          <a:effectLst>
            <a:softEdge rad="127000"/>
          </a:effectLst>
        </p:spPr>
      </p:pic>
    </p:spTree>
    <p:extLst>
      <p:ext uri="{BB962C8B-B14F-4D97-AF65-F5344CB8AC3E}">
        <p14:creationId xmlns="" xmlns:p14="http://schemas.microsoft.com/office/powerpoint/2010/main" val="159917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2</a:t>
            </a:r>
            <a:r>
              <a:rPr lang="en-US" altLang="zh-CN" sz="3200" kern="0" dirty="0" smtClean="0">
                <a:solidFill>
                  <a:srgbClr val="2E06D8"/>
                </a:solidFill>
                <a:latin typeface="黑体" pitchFamily="2" charset="-122"/>
                <a:ea typeface="黑体" pitchFamily="2" charset="-122"/>
                <a:sym typeface="黑体" pitchFamily="2" charset="-122"/>
              </a:rPr>
              <a:t>.1.2</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不同的服务对象有不同的企盼</a:t>
            </a:r>
            <a:endParaRPr lang="zh-CN" altLang="en-US" sz="3200" kern="0" dirty="0">
              <a:solidFill>
                <a:srgbClr val="2E06D8"/>
              </a:solidFill>
              <a:latin typeface="黑体" pitchFamily="2" charset="-122"/>
              <a:ea typeface="黑体" pitchFamily="2" charset="-122"/>
            </a:endParaRPr>
          </a:p>
        </p:txBody>
      </p:sp>
      <p:pic>
        <p:nvPicPr>
          <p:cNvPr id="2" name="图片 1"/>
          <p:cNvPicPr>
            <a:picLocks noChangeAspect="1"/>
          </p:cNvPicPr>
          <p:nvPr/>
        </p:nvPicPr>
        <p:blipFill>
          <a:blip r:embed="rId3">
            <a:extLst>
              <a:ext uri="{BEBA8EAE-BF5A-486C-A8C5-ECC9F3942E4B}">
                <a14:imgProps xmlns="" xmlns:a14="http://schemas.microsoft.com/office/drawing/2010/main">
                  <a14:imgLayer r:embed="rId4">
                    <a14:imgEffect>
                      <a14:sharpenSoften amount="50000"/>
                    </a14:imgEffect>
                  </a14:imgLayer>
                </a14:imgProps>
              </a:ext>
              <a:ext uri="{28A0092B-C50C-407E-A947-70E740481C1C}">
                <a14:useLocalDpi xmlns="" xmlns:a14="http://schemas.microsoft.com/office/drawing/2010/main" val="0"/>
              </a:ext>
            </a:extLst>
          </a:blip>
          <a:stretch>
            <a:fillRect/>
          </a:stretch>
        </p:blipFill>
        <p:spPr>
          <a:xfrm>
            <a:off x="1043610" y="1469941"/>
            <a:ext cx="7056784" cy="4533984"/>
          </a:xfrm>
          <a:prstGeom prst="rect">
            <a:avLst/>
          </a:prstGeom>
          <a:ln>
            <a:noFill/>
          </a:ln>
          <a:effectLst>
            <a:softEdge rad="635000"/>
          </a:effectLst>
        </p:spPr>
      </p:pic>
    </p:spTree>
    <p:extLst>
      <p:ext uri="{BB962C8B-B14F-4D97-AF65-F5344CB8AC3E}">
        <p14:creationId xmlns="" xmlns:p14="http://schemas.microsoft.com/office/powerpoint/2010/main" val="564253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smtClean="0">
                <a:solidFill>
                  <a:srgbClr val="2E06D8"/>
                </a:solidFill>
                <a:latin typeface="黑体" pitchFamily="2" charset="-122"/>
                <a:ea typeface="黑体" pitchFamily="2" charset="-122"/>
                <a:sym typeface="黑体" pitchFamily="2" charset="-122"/>
              </a:rPr>
              <a:t>2.1.3.</a:t>
            </a:r>
            <a:r>
              <a:rPr lang="zh-CN" altLang="en-US" sz="3200" kern="0" dirty="0">
                <a:solidFill>
                  <a:srgbClr val="2E06D8"/>
                </a:solidFill>
                <a:latin typeface="黑体" pitchFamily="2" charset="-122"/>
                <a:ea typeface="黑体" pitchFamily="2" charset="-122"/>
                <a:sym typeface="黑体" pitchFamily="2" charset="-122"/>
              </a:rPr>
              <a:t>不同的服务对象有不同的企盼</a:t>
            </a:r>
            <a:endParaRPr lang="zh-CN" altLang="en-US" sz="3200" kern="0" dirty="0">
              <a:solidFill>
                <a:srgbClr val="2E06D8"/>
              </a:solidFill>
              <a:latin typeface="黑体" pitchFamily="2" charset="-122"/>
              <a:ea typeface="黑体" pitchFamily="2"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91680" y="1484784"/>
            <a:ext cx="5400600" cy="4389116"/>
          </a:xfrm>
          <a:prstGeom prst="rect">
            <a:avLst/>
          </a:prstGeom>
        </p:spPr>
      </p:pic>
    </p:spTree>
    <p:extLst>
      <p:ext uri="{BB962C8B-B14F-4D97-AF65-F5344CB8AC3E}">
        <p14:creationId xmlns="" xmlns:p14="http://schemas.microsoft.com/office/powerpoint/2010/main" val="3329801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kern="0" dirty="0" smtClean="0">
                <a:solidFill>
                  <a:srgbClr val="2E06D8"/>
                </a:solidFill>
                <a:latin typeface="黑体" pitchFamily="2" charset="-122"/>
                <a:ea typeface="黑体" pitchFamily="2" charset="-122"/>
                <a:sym typeface="黑体" pitchFamily="2" charset="-122"/>
              </a:rPr>
              <a:t>2.1.4.</a:t>
            </a:r>
            <a:r>
              <a:rPr lang="zh-CN" altLang="en-US" sz="3200" kern="0" dirty="0">
                <a:solidFill>
                  <a:srgbClr val="2E06D8"/>
                </a:solidFill>
                <a:latin typeface="黑体" pitchFamily="2" charset="-122"/>
                <a:ea typeface="黑体" pitchFamily="2" charset="-122"/>
                <a:sym typeface="黑体" pitchFamily="2" charset="-122"/>
              </a:rPr>
              <a:t>不同的时期有不同的</a:t>
            </a:r>
            <a:r>
              <a:rPr lang="zh-CN" altLang="en-US" sz="3200" kern="0" dirty="0" smtClean="0">
                <a:solidFill>
                  <a:srgbClr val="2E06D8"/>
                </a:solidFill>
                <a:latin typeface="黑体" pitchFamily="2" charset="-122"/>
                <a:ea typeface="黑体" pitchFamily="2" charset="-122"/>
                <a:sym typeface="黑体" pitchFamily="2" charset="-122"/>
              </a:rPr>
              <a:t>升华</a:t>
            </a:r>
            <a:endParaRPr lang="zh-CN" altLang="en-US" sz="3200" dirty="0"/>
          </a:p>
        </p:txBody>
      </p:sp>
      <p:sp>
        <p:nvSpPr>
          <p:cNvPr id="3" name="日期占位符 2"/>
          <p:cNvSpPr>
            <a:spLocks noGrp="1"/>
          </p:cNvSpPr>
          <p:nvPr>
            <p:ph type="dt" sz="half" idx="10"/>
          </p:nvPr>
        </p:nvSpPr>
        <p:spPr/>
        <p:txBody>
          <a:bodyPr/>
          <a:lstStyle/>
          <a:p>
            <a:pPr>
              <a:defRPr/>
            </a:pPr>
            <a:fld id="{B382B925-9075-43EA-A021-8D6B5E8206C4}" type="datetime1">
              <a:rPr lang="zh-CN" altLang="en-US" smtClean="0"/>
              <a:pPr>
                <a:defRPr/>
              </a:pPr>
              <a:t>2018/5/29</a:t>
            </a:fld>
            <a:endParaRPr lang="zh-CN" altLang="en-US" sz="1800"/>
          </a:p>
        </p:txBody>
      </p:sp>
      <p:pic>
        <p:nvPicPr>
          <p:cNvPr id="4" name="图片 3"/>
          <p:cNvPicPr>
            <a:picLocks noChangeAspect="1"/>
          </p:cNvPicPr>
          <p:nvPr/>
        </p:nvPicPr>
        <p:blipFill>
          <a:blip r:embed="rId2"/>
          <a:stretch>
            <a:fillRect/>
          </a:stretch>
        </p:blipFill>
        <p:spPr>
          <a:xfrm>
            <a:off x="1403649" y="1556792"/>
            <a:ext cx="6030664" cy="4234408"/>
          </a:xfrm>
          <a:prstGeom prst="rect">
            <a:avLst/>
          </a:prstGeom>
        </p:spPr>
      </p:pic>
      <p:pic>
        <p:nvPicPr>
          <p:cNvPr id="5" name="Picture 7" descr="11"/>
          <p:cNvPicPr>
            <a:picLocks noChangeAspect="1" noChangeArrowheads="1"/>
          </p:cNvPicPr>
          <p:nvPr/>
        </p:nvPicPr>
        <p:blipFill>
          <a:blip r:embed="rId3" cstate="print"/>
          <a:srcRect/>
          <a:stretch>
            <a:fillRect/>
          </a:stretch>
        </p:blipFill>
        <p:spPr bwMode="auto">
          <a:xfrm>
            <a:off x="0" y="5791200"/>
            <a:ext cx="9144000" cy="1066800"/>
          </a:xfrm>
          <a:prstGeom prst="rect">
            <a:avLst/>
          </a:prstGeom>
          <a:noFill/>
          <a:ln w="9525">
            <a:noFill/>
            <a:miter lim="800000"/>
            <a:headEnd/>
            <a:tailEnd/>
          </a:ln>
        </p:spPr>
      </p:pic>
    </p:spTree>
    <p:extLst>
      <p:ext uri="{BB962C8B-B14F-4D97-AF65-F5344CB8AC3E}">
        <p14:creationId xmlns="" xmlns:p14="http://schemas.microsoft.com/office/powerpoint/2010/main" val="1675045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2</a:t>
            </a:r>
            <a:r>
              <a:rPr lang="en-US" altLang="zh-CN" sz="3200" kern="0" dirty="0" smtClean="0">
                <a:solidFill>
                  <a:srgbClr val="2E06D8"/>
                </a:solidFill>
                <a:latin typeface="黑体" pitchFamily="2" charset="-122"/>
                <a:ea typeface="黑体" pitchFamily="2" charset="-122"/>
                <a:sym typeface="黑体" pitchFamily="2" charset="-122"/>
              </a:rPr>
              <a:t>.2.1</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转变</a:t>
            </a:r>
            <a:r>
              <a:rPr lang="zh-CN" altLang="en-US" sz="3600" b="1" dirty="0">
                <a:solidFill>
                  <a:srgbClr val="FF0000"/>
                </a:solidFill>
                <a:latin typeface="黑体" pitchFamily="2" charset="-122"/>
                <a:ea typeface="黑体" pitchFamily="2" charset="-122"/>
                <a:sym typeface="黑体" pitchFamily="2" charset="-122"/>
              </a:rPr>
              <a:t>观念</a:t>
            </a:r>
            <a:r>
              <a:rPr lang="zh-CN" altLang="en-US" sz="3200" kern="0" dirty="0">
                <a:solidFill>
                  <a:srgbClr val="2E06D8"/>
                </a:solidFill>
                <a:latin typeface="黑体" pitchFamily="2" charset="-122"/>
                <a:ea typeface="黑体" pitchFamily="2" charset="-122"/>
                <a:sym typeface="黑体" pitchFamily="2" charset="-122"/>
              </a:rPr>
              <a:t>是</a:t>
            </a:r>
            <a:r>
              <a:rPr lang="zh-CN" altLang="en-US" sz="3600" b="1" dirty="0">
                <a:solidFill>
                  <a:srgbClr val="FF0000"/>
                </a:solidFill>
                <a:latin typeface="黑体" pitchFamily="2" charset="-122"/>
                <a:ea typeface="黑体" pitchFamily="2" charset="-122"/>
                <a:sym typeface="黑体" pitchFamily="2" charset="-122"/>
              </a:rPr>
              <a:t>前提</a:t>
            </a:r>
            <a:endParaRPr lang="zh-CN" altLang="en-US" sz="3600" b="1" dirty="0">
              <a:solidFill>
                <a:srgbClr val="FF0000"/>
              </a:solidFill>
              <a:latin typeface="黑体" pitchFamily="2" charset="-122"/>
              <a:ea typeface="黑体" pitchFamily="2" charset="-122"/>
            </a:endParaRPr>
          </a:p>
        </p:txBody>
      </p:sp>
      <p:graphicFrame>
        <p:nvGraphicFramePr>
          <p:cNvPr id="2" name="图示 1"/>
          <p:cNvGraphicFramePr/>
          <p:nvPr>
            <p:extLst>
              <p:ext uri="{D42A27DB-BD31-4B8C-83A1-F6EECF244321}">
                <p14:modId xmlns="" xmlns:p14="http://schemas.microsoft.com/office/powerpoint/2010/main" val="1461433614"/>
              </p:ext>
            </p:extLst>
          </p:nvPr>
        </p:nvGraphicFramePr>
        <p:xfrm>
          <a:off x="-900608" y="17272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descr="https://timgsa.baidu.com/timg?image&amp;quality=80&amp;size=b9999_10000&amp;sec=1493982700841&amp;di=73e4f5946031631cbb59de36111f1e2b&amp;imgtype=0&amp;src=http%3A%2F%2Fwww.jzwcom.com%2Fhbcms%2Fupload%2Fimage%2F201601%2Fbig%2F65%2F6547_160128223552.jp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4932040" y="2281616"/>
            <a:ext cx="3914800" cy="2936100"/>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782748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effectLst/>
        </p:spPr>
        <p:txBody>
          <a:bodyPr/>
          <a:lstStyle/>
          <a:p>
            <a:pPr eaLnBrk="1" hangingPunct="1"/>
            <a:r>
              <a:rPr lang="zh-CN" altLang="en-US" dirty="0">
                <a:solidFill>
                  <a:schemeClr val="tx1"/>
                </a:solidFill>
                <a:latin typeface="黑体" panose="02010609060101010101" pitchFamily="49" charset="-122"/>
                <a:ea typeface="黑体" panose="02010609060101010101" pitchFamily="49" charset="-122"/>
              </a:rPr>
              <a:t>报告提纲</a:t>
            </a:r>
            <a:endParaRPr lang="en-US" altLang="zh-CN" dirty="0">
              <a:solidFill>
                <a:schemeClr val="tx1"/>
              </a:solidFill>
              <a:latin typeface="黑体" panose="02010609060101010101" pitchFamily="49" charset="-122"/>
              <a:ea typeface="黑体" panose="02010609060101010101" pitchFamily="49" charset="-122"/>
            </a:endParaRPr>
          </a:p>
        </p:txBody>
      </p:sp>
      <p:pic>
        <p:nvPicPr>
          <p:cNvPr id="48" name="Picture 5" descr="11"/>
          <p:cNvPicPr>
            <a:picLocks noChangeAspect="1" noChangeArrowheads="1"/>
          </p:cNvPicPr>
          <p:nvPr/>
        </p:nvPicPr>
        <p:blipFill>
          <a:blip r:embed="rId3" cstate="print"/>
          <a:srcRect/>
          <a:stretch>
            <a:fillRect/>
          </a:stretch>
        </p:blipFill>
        <p:spPr bwMode="auto">
          <a:xfrm>
            <a:off x="0" y="5888146"/>
            <a:ext cx="9144000" cy="1066800"/>
          </a:xfrm>
          <a:prstGeom prst="rect">
            <a:avLst/>
          </a:prstGeom>
          <a:noFill/>
          <a:ln w="9525">
            <a:noFill/>
            <a:miter lim="800000"/>
            <a:headEnd/>
            <a:tailEnd/>
          </a:ln>
        </p:spPr>
      </p:pic>
      <p:sp>
        <p:nvSpPr>
          <p:cNvPr id="55" name="AutoShape 46"/>
          <p:cNvSpPr>
            <a:spLocks noChangeArrowheads="1"/>
          </p:cNvSpPr>
          <p:nvPr/>
        </p:nvSpPr>
        <p:spPr bwMode="ltGray">
          <a:xfrm rot="5400000">
            <a:off x="-2422524"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headEnd/>
            <a:tailE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endParaRPr>
          </a:p>
        </p:txBody>
      </p:sp>
      <p:sp>
        <p:nvSpPr>
          <p:cNvPr id="56" name="AutoShape 47"/>
          <p:cNvSpPr>
            <a:spLocks noChangeArrowheads="1"/>
          </p:cNvSpPr>
          <p:nvPr/>
        </p:nvSpPr>
        <p:spPr bwMode="ltGray">
          <a:xfrm rot="5400000" flipH="1">
            <a:off x="-2016918" y="1910560"/>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headEnd/>
            <a:tailE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endParaRPr>
          </a:p>
        </p:txBody>
      </p:sp>
      <p:grpSp>
        <p:nvGrpSpPr>
          <p:cNvPr id="5133" name="Group 53"/>
          <p:cNvGrpSpPr>
            <a:grpSpLocks/>
          </p:cNvGrpSpPr>
          <p:nvPr/>
        </p:nvGrpSpPr>
        <p:grpSpPr bwMode="auto">
          <a:xfrm>
            <a:off x="1907704" y="2654914"/>
            <a:ext cx="381000" cy="502496"/>
            <a:chOff x="2078" y="1680"/>
            <a:chExt cx="1615" cy="2130"/>
          </a:xfrm>
        </p:grpSpPr>
        <p:sp>
          <p:nvSpPr>
            <p:cNvPr id="5162"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63"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9144" name="Oval 56"/>
            <p:cNvSpPr>
              <a:spLocks noChangeArrowheads="1"/>
            </p:cNvSpPr>
            <p:nvPr/>
          </p:nvSpPr>
          <p:spPr bwMode="gray">
            <a:xfrm>
              <a:off x="2253" y="1855"/>
              <a:ext cx="1101" cy="187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65" name="Oval 57"/>
            <p:cNvSpPr>
              <a:spLocks noChangeArrowheads="1"/>
            </p:cNvSpPr>
            <p:nvPr/>
          </p:nvSpPr>
          <p:spPr bwMode="gray">
            <a:xfrm>
              <a:off x="2254" y="1856"/>
              <a:ext cx="1101" cy="1871"/>
            </a:xfrm>
            <a:prstGeom prst="ellipse">
              <a:avLst/>
            </a:prstGeom>
            <a:gradFill rotWithShape="1">
              <a:gsLst>
                <a:gs pos="0">
                  <a:srgbClr val="000000"/>
                </a:gs>
                <a:gs pos="100000">
                  <a:srgbClr val="FFCC00"/>
                </a:gs>
              </a:gsLst>
              <a:lin ang="2700000" scaled="1"/>
            </a:gra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9146" name="Oval 58"/>
            <p:cNvSpPr>
              <a:spLocks noChangeArrowheads="1"/>
            </p:cNvSpPr>
            <p:nvPr/>
          </p:nvSpPr>
          <p:spPr bwMode="gray">
            <a:xfrm>
              <a:off x="2334" y="1936"/>
              <a:ext cx="1097" cy="187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67" name="Oval 59"/>
            <p:cNvSpPr>
              <a:spLocks noChangeArrowheads="1"/>
            </p:cNvSpPr>
            <p:nvPr/>
          </p:nvSpPr>
          <p:spPr bwMode="gray">
            <a:xfrm>
              <a:off x="2337" y="1939"/>
              <a:ext cx="1096" cy="1871"/>
            </a:xfrm>
            <a:prstGeom prst="ellipse">
              <a:avLst/>
            </a:prstGeom>
            <a:gradFill rotWithShape="1">
              <a:gsLst>
                <a:gs pos="0">
                  <a:srgbClr val="FFCC00"/>
                </a:gs>
                <a:gs pos="100000">
                  <a:srgbClr val="7C6300"/>
                </a:gs>
              </a:gsLst>
              <a:lin ang="2700000" scaled="1"/>
            </a:gra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5134" name="Group 60"/>
          <p:cNvGrpSpPr>
            <a:grpSpLocks/>
          </p:cNvGrpSpPr>
          <p:nvPr/>
        </p:nvGrpSpPr>
        <p:grpSpPr bwMode="auto">
          <a:xfrm>
            <a:off x="2166103" y="3537012"/>
            <a:ext cx="381000" cy="502496"/>
            <a:chOff x="2078" y="1680"/>
            <a:chExt cx="1615" cy="2130"/>
          </a:xfrm>
        </p:grpSpPr>
        <p:sp>
          <p:nvSpPr>
            <p:cNvPr id="5156"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57"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9151" name="Oval 63"/>
            <p:cNvSpPr>
              <a:spLocks noChangeArrowheads="1"/>
            </p:cNvSpPr>
            <p:nvPr/>
          </p:nvSpPr>
          <p:spPr bwMode="gray">
            <a:xfrm>
              <a:off x="2253" y="1855"/>
              <a:ext cx="1101" cy="187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59" name="Oval 64"/>
            <p:cNvSpPr>
              <a:spLocks noChangeArrowheads="1"/>
            </p:cNvSpPr>
            <p:nvPr/>
          </p:nvSpPr>
          <p:spPr bwMode="gray">
            <a:xfrm>
              <a:off x="2254" y="1856"/>
              <a:ext cx="1101" cy="1871"/>
            </a:xfrm>
            <a:prstGeom prst="ellipse">
              <a:avLst/>
            </a:prstGeom>
            <a:gradFill rotWithShape="1">
              <a:gsLst>
                <a:gs pos="0">
                  <a:srgbClr val="000000"/>
                </a:gs>
                <a:gs pos="100000">
                  <a:srgbClr val="48BE67"/>
                </a:gs>
              </a:gsLst>
              <a:lin ang="2700000" scaled="1"/>
            </a:gra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9153" name="Oval 65"/>
            <p:cNvSpPr>
              <a:spLocks noChangeArrowheads="1"/>
            </p:cNvSpPr>
            <p:nvPr/>
          </p:nvSpPr>
          <p:spPr bwMode="gray">
            <a:xfrm>
              <a:off x="2334" y="1936"/>
              <a:ext cx="1097" cy="187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61" name="Oval 66"/>
            <p:cNvSpPr>
              <a:spLocks noChangeArrowheads="1"/>
            </p:cNvSpPr>
            <p:nvPr/>
          </p:nvSpPr>
          <p:spPr bwMode="gray">
            <a:xfrm>
              <a:off x="2337" y="1939"/>
              <a:ext cx="1096" cy="1871"/>
            </a:xfrm>
            <a:prstGeom prst="ellipse">
              <a:avLst/>
            </a:prstGeom>
            <a:gradFill rotWithShape="1">
              <a:gsLst>
                <a:gs pos="0">
                  <a:srgbClr val="48BE67"/>
                </a:gs>
                <a:gs pos="100000">
                  <a:srgbClr val="235C32"/>
                </a:gs>
              </a:gsLst>
              <a:lin ang="2700000" scaled="1"/>
            </a:gra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5135" name="Group 67"/>
          <p:cNvGrpSpPr>
            <a:grpSpLocks/>
          </p:cNvGrpSpPr>
          <p:nvPr/>
        </p:nvGrpSpPr>
        <p:grpSpPr bwMode="auto">
          <a:xfrm>
            <a:off x="2030760" y="4419110"/>
            <a:ext cx="381000" cy="502496"/>
            <a:chOff x="2078" y="1680"/>
            <a:chExt cx="1615" cy="2130"/>
          </a:xfrm>
        </p:grpSpPr>
        <p:sp>
          <p:nvSpPr>
            <p:cNvPr id="5150"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51"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9158" name="Oval 70"/>
            <p:cNvSpPr>
              <a:spLocks noChangeArrowheads="1"/>
            </p:cNvSpPr>
            <p:nvPr/>
          </p:nvSpPr>
          <p:spPr bwMode="gray">
            <a:xfrm>
              <a:off x="2253" y="1855"/>
              <a:ext cx="1101" cy="187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53" name="Oval 71"/>
            <p:cNvSpPr>
              <a:spLocks noChangeArrowheads="1"/>
            </p:cNvSpPr>
            <p:nvPr/>
          </p:nvSpPr>
          <p:spPr bwMode="gray">
            <a:xfrm>
              <a:off x="2254" y="1856"/>
              <a:ext cx="1101" cy="1871"/>
            </a:xfrm>
            <a:prstGeom prst="ellipse">
              <a:avLst/>
            </a:prstGeom>
            <a:gradFill rotWithShape="1">
              <a:gsLst>
                <a:gs pos="0">
                  <a:srgbClr val="21B3E1"/>
                </a:gs>
                <a:gs pos="100000">
                  <a:srgbClr val="0F5368"/>
                </a:gs>
              </a:gsLst>
              <a:lin ang="5400000" scaled="1"/>
            </a:gra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9160" name="Oval 72"/>
            <p:cNvSpPr>
              <a:spLocks noChangeArrowheads="1"/>
            </p:cNvSpPr>
            <p:nvPr/>
          </p:nvSpPr>
          <p:spPr bwMode="gray">
            <a:xfrm>
              <a:off x="2334" y="1936"/>
              <a:ext cx="1097" cy="187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55" name="Oval 73"/>
            <p:cNvSpPr>
              <a:spLocks noChangeArrowheads="1"/>
            </p:cNvSpPr>
            <p:nvPr/>
          </p:nvSpPr>
          <p:spPr bwMode="gray">
            <a:xfrm>
              <a:off x="2337" y="1939"/>
              <a:ext cx="1096" cy="1871"/>
            </a:xfrm>
            <a:prstGeom prst="ellipse">
              <a:avLst/>
            </a:prstGeom>
            <a:gradFill rotWithShape="1">
              <a:gsLst>
                <a:gs pos="0">
                  <a:srgbClr val="21B3E1"/>
                </a:gs>
                <a:gs pos="100000">
                  <a:srgbClr val="10576D"/>
                </a:gs>
              </a:gsLst>
              <a:lin ang="2700000" scaled="1"/>
            </a:gra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5136" name="Group 74"/>
          <p:cNvGrpSpPr>
            <a:grpSpLocks/>
          </p:cNvGrpSpPr>
          <p:nvPr/>
        </p:nvGrpSpPr>
        <p:grpSpPr bwMode="auto">
          <a:xfrm>
            <a:off x="1526704" y="5301208"/>
            <a:ext cx="381000" cy="502496"/>
            <a:chOff x="2078" y="1680"/>
            <a:chExt cx="1615" cy="2130"/>
          </a:xfrm>
        </p:grpSpPr>
        <p:sp>
          <p:nvSpPr>
            <p:cNvPr id="5144" name="Oval 7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45" name="Oval 7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9165" name="Oval 77"/>
            <p:cNvSpPr>
              <a:spLocks noChangeArrowheads="1"/>
            </p:cNvSpPr>
            <p:nvPr/>
          </p:nvSpPr>
          <p:spPr bwMode="gray">
            <a:xfrm>
              <a:off x="2253" y="1855"/>
              <a:ext cx="1101" cy="187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47" name="Oval 78"/>
            <p:cNvSpPr>
              <a:spLocks noChangeArrowheads="1"/>
            </p:cNvSpPr>
            <p:nvPr/>
          </p:nvSpPr>
          <p:spPr bwMode="gray">
            <a:xfrm>
              <a:off x="2254" y="1856"/>
              <a:ext cx="1101" cy="1871"/>
            </a:xfrm>
            <a:prstGeom prst="ellipse">
              <a:avLst/>
            </a:prstGeom>
            <a:gradFill rotWithShape="1">
              <a:gsLst>
                <a:gs pos="0">
                  <a:srgbClr val="000000"/>
                </a:gs>
                <a:gs pos="100000">
                  <a:srgbClr val="8D67E1"/>
                </a:gs>
              </a:gsLst>
              <a:lin ang="2700000" scaled="1"/>
            </a:gra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9167" name="Oval 79"/>
            <p:cNvSpPr>
              <a:spLocks noChangeArrowheads="1"/>
            </p:cNvSpPr>
            <p:nvPr/>
          </p:nvSpPr>
          <p:spPr bwMode="gray">
            <a:xfrm>
              <a:off x="2334" y="1936"/>
              <a:ext cx="1097" cy="187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49" name="Oval 80"/>
            <p:cNvSpPr>
              <a:spLocks noChangeArrowheads="1"/>
            </p:cNvSpPr>
            <p:nvPr/>
          </p:nvSpPr>
          <p:spPr bwMode="gray">
            <a:xfrm>
              <a:off x="2337" y="1939"/>
              <a:ext cx="1096" cy="1871"/>
            </a:xfrm>
            <a:prstGeom prst="ellipse">
              <a:avLst/>
            </a:prstGeom>
            <a:gradFill rotWithShape="1">
              <a:gsLst>
                <a:gs pos="0">
                  <a:srgbClr val="8D67E1"/>
                </a:gs>
                <a:gs pos="100000">
                  <a:srgbClr val="45326D"/>
                </a:gs>
              </a:gsLst>
              <a:lin ang="2700000" scaled="1"/>
            </a:gra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39" name="Group 53"/>
          <p:cNvGrpSpPr>
            <a:grpSpLocks/>
          </p:cNvGrpSpPr>
          <p:nvPr/>
        </p:nvGrpSpPr>
        <p:grpSpPr bwMode="auto">
          <a:xfrm>
            <a:off x="1259632" y="1772816"/>
            <a:ext cx="381000" cy="502496"/>
            <a:chOff x="2078" y="1680"/>
            <a:chExt cx="1615" cy="2130"/>
          </a:xfrm>
        </p:grpSpPr>
        <p:sp>
          <p:nvSpPr>
            <p:cNvPr id="40"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1"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2" name="Oval 56"/>
            <p:cNvSpPr>
              <a:spLocks noChangeArrowheads="1"/>
            </p:cNvSpPr>
            <p:nvPr/>
          </p:nvSpPr>
          <p:spPr bwMode="gray">
            <a:xfrm>
              <a:off x="2253" y="1855"/>
              <a:ext cx="1101" cy="187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3" name="Oval 57"/>
            <p:cNvSpPr>
              <a:spLocks noChangeArrowheads="1"/>
            </p:cNvSpPr>
            <p:nvPr/>
          </p:nvSpPr>
          <p:spPr bwMode="gray">
            <a:xfrm>
              <a:off x="2254" y="1856"/>
              <a:ext cx="1101" cy="1871"/>
            </a:xfrm>
            <a:prstGeom prst="ellipse">
              <a:avLst/>
            </a:prstGeom>
            <a:gradFill rotWithShape="1">
              <a:gsLst>
                <a:gs pos="0">
                  <a:srgbClr val="000000"/>
                </a:gs>
                <a:gs pos="100000">
                  <a:srgbClr val="FFCC00"/>
                </a:gs>
              </a:gsLst>
              <a:lin ang="2700000" scaled="1"/>
            </a:gra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4" name="Oval 58"/>
            <p:cNvSpPr>
              <a:spLocks noChangeArrowheads="1"/>
            </p:cNvSpPr>
            <p:nvPr/>
          </p:nvSpPr>
          <p:spPr bwMode="gray">
            <a:xfrm>
              <a:off x="2334" y="1936"/>
              <a:ext cx="1097" cy="187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5" name="Oval 59"/>
            <p:cNvSpPr>
              <a:spLocks noChangeArrowheads="1"/>
            </p:cNvSpPr>
            <p:nvPr/>
          </p:nvSpPr>
          <p:spPr bwMode="gray">
            <a:xfrm>
              <a:off x="2337" y="1939"/>
              <a:ext cx="1096" cy="1871"/>
            </a:xfrm>
            <a:prstGeom prst="ellipse">
              <a:avLst/>
            </a:prstGeom>
            <a:gradFill rotWithShape="1">
              <a:gsLst>
                <a:gs pos="0">
                  <a:schemeClr val="accent6">
                    <a:lumMod val="50000"/>
                  </a:schemeClr>
                </a:gs>
                <a:gs pos="100000">
                  <a:srgbClr val="7C6300"/>
                </a:gs>
              </a:gsLst>
              <a:lin ang="2700000" scaled="1"/>
            </a:gra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64" name="AutoShape 52"/>
          <p:cNvSpPr>
            <a:spLocks noChangeArrowheads="1"/>
          </p:cNvSpPr>
          <p:nvPr/>
        </p:nvSpPr>
        <p:spPr bwMode="gray">
          <a:xfrm>
            <a:off x="2267745" y="1578261"/>
            <a:ext cx="4896544" cy="616841"/>
          </a:xfrm>
          <a:prstGeom prst="roundRect">
            <a:avLst>
              <a:gd name="adj" fmla="val 50000"/>
            </a:avLst>
          </a:prstGeom>
          <a:noFill/>
          <a:ln w="28575" algn="ctr">
            <a:solidFill>
              <a:schemeClr val="bg2"/>
            </a:solidFill>
            <a:round/>
            <a:headEnd/>
            <a:tailEnd/>
          </a:ln>
          <a:effectLst/>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solidFill>
                  <a:srgbClr val="0070C0"/>
                </a:solidFill>
                <a:latin typeface="+mj-ea"/>
                <a:sym typeface="黑体" pitchFamily="2" charset="-122"/>
              </a:rPr>
              <a:t>一</a:t>
            </a:r>
            <a:r>
              <a:rPr lang="zh-CN" altLang="en-US" sz="2800" b="1" dirty="0" smtClean="0">
                <a:solidFill>
                  <a:srgbClr val="0070C0"/>
                </a:solidFill>
                <a:latin typeface="+mj-ea"/>
                <a:sym typeface="黑体" pitchFamily="2" charset="-122"/>
              </a:rPr>
              <a:t>、</a:t>
            </a:r>
            <a:r>
              <a:rPr lang="zh-CN" altLang="en-US" sz="2800" b="1" dirty="0" smtClean="0">
                <a:solidFill>
                  <a:srgbClr val="0070C0"/>
                </a:solidFill>
                <a:latin typeface="+mj-ea"/>
              </a:rPr>
              <a:t>信息化上升为</a:t>
            </a:r>
            <a:r>
              <a:rPr lang="zh-CN" altLang="en-US" sz="2800" b="1" dirty="0" smtClean="0">
                <a:solidFill>
                  <a:srgbClr val="FF0000"/>
                </a:solidFill>
                <a:latin typeface="+mj-ea"/>
              </a:rPr>
              <a:t>国家战略</a:t>
            </a:r>
            <a:endParaRPr lang="en-US" altLang="zh-CN" sz="2800" b="1" dirty="0">
              <a:solidFill>
                <a:srgbClr val="FF0000"/>
              </a:solidFill>
              <a:latin typeface="+mj-ea"/>
            </a:endParaRPr>
          </a:p>
        </p:txBody>
      </p:sp>
      <p:sp>
        <p:nvSpPr>
          <p:cNvPr id="65" name="AutoShape 52"/>
          <p:cNvSpPr>
            <a:spLocks noChangeArrowheads="1"/>
          </p:cNvSpPr>
          <p:nvPr/>
        </p:nvSpPr>
        <p:spPr bwMode="gray">
          <a:xfrm>
            <a:off x="2627784" y="2466850"/>
            <a:ext cx="5400600" cy="600404"/>
          </a:xfrm>
          <a:prstGeom prst="roundRect">
            <a:avLst>
              <a:gd name="adj" fmla="val 50000"/>
            </a:avLst>
          </a:prstGeom>
          <a:noFill/>
          <a:ln w="28575" algn="ctr">
            <a:solidFill>
              <a:schemeClr val="bg2"/>
            </a:solidFill>
            <a:round/>
            <a:headEnd/>
            <a:tailEnd/>
          </a:ln>
          <a:effectLst/>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solidFill>
                  <a:srgbClr val="0070C0"/>
                </a:solidFill>
                <a:latin typeface="+mj-ea"/>
                <a:sym typeface="黑体" pitchFamily="2" charset="-122"/>
              </a:rPr>
              <a:t>二</a:t>
            </a:r>
            <a:r>
              <a:rPr lang="zh-CN" altLang="en-US" sz="2800" b="1" dirty="0" smtClean="0">
                <a:solidFill>
                  <a:srgbClr val="0070C0"/>
                </a:solidFill>
                <a:latin typeface="+mj-ea"/>
                <a:sym typeface="黑体" pitchFamily="2" charset="-122"/>
              </a:rPr>
              <a:t>、</a:t>
            </a:r>
            <a:r>
              <a:rPr lang="zh-CN" altLang="en-US" sz="2800" b="1" dirty="0">
                <a:solidFill>
                  <a:srgbClr val="0070C0"/>
                </a:solidFill>
                <a:latin typeface="+mj-ea"/>
              </a:rPr>
              <a:t>智慧</a:t>
            </a:r>
            <a:r>
              <a:rPr lang="zh-CN" altLang="en-US" sz="2800" b="1" dirty="0" smtClean="0">
                <a:solidFill>
                  <a:srgbClr val="0070C0"/>
                </a:solidFill>
                <a:latin typeface="+mj-ea"/>
              </a:rPr>
              <a:t>校园建设</a:t>
            </a:r>
            <a:r>
              <a:rPr lang="zh-CN" altLang="en-US" sz="2800" b="1" dirty="0">
                <a:solidFill>
                  <a:srgbClr val="0070C0"/>
                </a:solidFill>
                <a:latin typeface="+mj-ea"/>
              </a:rPr>
              <a:t>的</a:t>
            </a:r>
            <a:r>
              <a:rPr lang="zh-CN" altLang="en-US" sz="2800" b="1" dirty="0">
                <a:solidFill>
                  <a:srgbClr val="FF0000"/>
                </a:solidFill>
                <a:latin typeface="+mj-ea"/>
              </a:rPr>
              <a:t>理解与思路</a:t>
            </a:r>
            <a:endParaRPr lang="en-US" altLang="zh-CN" sz="2800" b="1" dirty="0">
              <a:solidFill>
                <a:srgbClr val="FF0000"/>
              </a:solidFill>
              <a:latin typeface="+mj-ea"/>
            </a:endParaRPr>
          </a:p>
        </p:txBody>
      </p:sp>
      <p:sp>
        <p:nvSpPr>
          <p:cNvPr id="67" name="AutoShape 52"/>
          <p:cNvSpPr>
            <a:spLocks noChangeArrowheads="1"/>
          </p:cNvSpPr>
          <p:nvPr/>
        </p:nvSpPr>
        <p:spPr bwMode="gray">
          <a:xfrm>
            <a:off x="2843808" y="4211162"/>
            <a:ext cx="4896544" cy="616841"/>
          </a:xfrm>
          <a:prstGeom prst="roundRect">
            <a:avLst>
              <a:gd name="adj" fmla="val 50000"/>
            </a:avLst>
          </a:prstGeom>
          <a:noFill/>
          <a:ln w="28575" algn="ctr">
            <a:solidFill>
              <a:schemeClr val="bg2"/>
            </a:solidFill>
            <a:round/>
            <a:headEnd/>
            <a:tailEnd/>
          </a:ln>
          <a:effectLst/>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smtClean="0">
                <a:solidFill>
                  <a:srgbClr val="0070C0"/>
                </a:solidFill>
                <a:latin typeface="+mj-ea"/>
                <a:sym typeface="黑体" pitchFamily="2" charset="-122"/>
              </a:rPr>
              <a:t>四、</a:t>
            </a:r>
            <a:r>
              <a:rPr lang="zh-CN" altLang="en-US" sz="2800" b="1" dirty="0" smtClean="0">
                <a:solidFill>
                  <a:srgbClr val="0070C0"/>
                </a:solidFill>
                <a:latin typeface="+mj-ea"/>
              </a:rPr>
              <a:t>智慧校园建设的</a:t>
            </a:r>
            <a:r>
              <a:rPr lang="zh-CN" altLang="en-US" sz="2800" b="1" dirty="0" smtClean="0">
                <a:solidFill>
                  <a:srgbClr val="FF0000"/>
                </a:solidFill>
                <a:latin typeface="+mj-ea"/>
              </a:rPr>
              <a:t>举措</a:t>
            </a:r>
            <a:endParaRPr lang="en-US" altLang="zh-CN" sz="2800" b="1" dirty="0">
              <a:solidFill>
                <a:srgbClr val="FF0000"/>
              </a:solidFill>
              <a:latin typeface="+mj-ea"/>
            </a:endParaRPr>
          </a:p>
        </p:txBody>
      </p:sp>
      <p:sp>
        <p:nvSpPr>
          <p:cNvPr id="69" name="AutoShape 52"/>
          <p:cNvSpPr>
            <a:spLocks noChangeArrowheads="1"/>
          </p:cNvSpPr>
          <p:nvPr/>
        </p:nvSpPr>
        <p:spPr bwMode="gray">
          <a:xfrm>
            <a:off x="2926016" y="3339003"/>
            <a:ext cx="5400600" cy="600404"/>
          </a:xfrm>
          <a:prstGeom prst="roundRect">
            <a:avLst>
              <a:gd name="adj" fmla="val 50000"/>
            </a:avLst>
          </a:prstGeom>
          <a:noFill/>
          <a:ln w="28575" algn="ctr">
            <a:solidFill>
              <a:schemeClr val="bg2"/>
            </a:solidFill>
            <a:round/>
            <a:headEnd/>
            <a:tailEnd/>
          </a:ln>
          <a:effectLst/>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solidFill>
                  <a:srgbClr val="0070C0"/>
                </a:solidFill>
                <a:latin typeface="+mj-ea"/>
                <a:sym typeface="黑体" pitchFamily="2" charset="-122"/>
              </a:rPr>
              <a:t>三、当前</a:t>
            </a:r>
            <a:r>
              <a:rPr lang="zh-CN" altLang="en-US" sz="2800" b="1" dirty="0" smtClean="0">
                <a:solidFill>
                  <a:srgbClr val="0070C0"/>
                </a:solidFill>
                <a:latin typeface="+mj-ea"/>
                <a:sym typeface="黑体" pitchFamily="2" charset="-122"/>
              </a:rPr>
              <a:t>信息技术</a:t>
            </a:r>
            <a:r>
              <a:rPr lang="zh-CN" altLang="en-US" sz="2800" b="1" dirty="0" smtClean="0">
                <a:solidFill>
                  <a:srgbClr val="FF0000"/>
                </a:solidFill>
                <a:latin typeface="+mj-ea"/>
                <a:sym typeface="黑体" pitchFamily="2" charset="-122"/>
              </a:rPr>
              <a:t>发展</a:t>
            </a:r>
            <a:r>
              <a:rPr lang="zh-CN" altLang="en-US" sz="2800" b="1" dirty="0">
                <a:solidFill>
                  <a:srgbClr val="FF0000"/>
                </a:solidFill>
                <a:latin typeface="+mj-ea"/>
                <a:sym typeface="黑体" pitchFamily="2" charset="-122"/>
              </a:rPr>
              <a:t>与应用</a:t>
            </a:r>
            <a:endParaRPr lang="en-US" altLang="zh-CN" sz="2800" b="1" dirty="0">
              <a:solidFill>
                <a:srgbClr val="FF0000"/>
              </a:solidFill>
              <a:latin typeface="+mj-ea"/>
            </a:endParaRPr>
          </a:p>
        </p:txBody>
      </p:sp>
      <p:sp>
        <p:nvSpPr>
          <p:cNvPr id="71" name="AutoShape 52"/>
          <p:cNvSpPr>
            <a:spLocks noChangeArrowheads="1"/>
          </p:cNvSpPr>
          <p:nvPr/>
        </p:nvSpPr>
        <p:spPr bwMode="gray">
          <a:xfrm>
            <a:off x="2411760" y="5099753"/>
            <a:ext cx="4896544" cy="616841"/>
          </a:xfrm>
          <a:prstGeom prst="roundRect">
            <a:avLst>
              <a:gd name="adj" fmla="val 50000"/>
            </a:avLst>
          </a:prstGeom>
          <a:noFill/>
          <a:ln w="28575" algn="ctr">
            <a:solidFill>
              <a:schemeClr val="bg2"/>
            </a:solidFill>
            <a:round/>
            <a:headEnd/>
            <a:tailEnd/>
          </a:ln>
          <a:effectLst/>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solidFill>
                  <a:srgbClr val="0070C0"/>
                </a:solidFill>
                <a:latin typeface="+mj-ea"/>
                <a:sym typeface="黑体" pitchFamily="2" charset="-122"/>
              </a:rPr>
              <a:t>五、智慧校园建设的</a:t>
            </a:r>
            <a:r>
              <a:rPr lang="zh-CN" altLang="en-US" sz="2800" b="1" dirty="0">
                <a:solidFill>
                  <a:srgbClr val="FF0000"/>
                </a:solidFill>
                <a:latin typeface="+mj-ea"/>
                <a:sym typeface="黑体" pitchFamily="2" charset="-122"/>
              </a:rPr>
              <a:t>感悟</a:t>
            </a:r>
            <a:endParaRPr lang="en-US" altLang="zh-CN" sz="2800" b="1" dirty="0">
              <a:solidFill>
                <a:srgbClr val="FF0000"/>
              </a:solidFill>
              <a:latin typeface="+mj-ea"/>
            </a:endParaRPr>
          </a:p>
        </p:txBody>
      </p:sp>
    </p:spTree>
    <p:extLst>
      <p:ext uri="{BB962C8B-B14F-4D97-AF65-F5344CB8AC3E}">
        <p14:creationId xmlns="" xmlns:p14="http://schemas.microsoft.com/office/powerpoint/2010/main" val="4365115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2</a:t>
            </a:r>
            <a:r>
              <a:rPr lang="en-US" altLang="zh-CN" sz="3200" kern="0" dirty="0" smtClean="0">
                <a:solidFill>
                  <a:srgbClr val="2E06D8"/>
                </a:solidFill>
                <a:latin typeface="黑体" pitchFamily="2" charset="-122"/>
                <a:ea typeface="黑体" pitchFamily="2" charset="-122"/>
                <a:sym typeface="黑体" pitchFamily="2" charset="-122"/>
              </a:rPr>
              <a:t>.2.2</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领军</a:t>
            </a:r>
            <a:r>
              <a:rPr lang="zh-CN" altLang="en-US" sz="3600" b="1" dirty="0">
                <a:solidFill>
                  <a:srgbClr val="FF0000"/>
                </a:solidFill>
                <a:latin typeface="黑体" pitchFamily="2" charset="-122"/>
                <a:ea typeface="黑体" pitchFamily="2" charset="-122"/>
                <a:sym typeface="黑体" pitchFamily="2" charset="-122"/>
              </a:rPr>
              <a:t>人才</a:t>
            </a:r>
            <a:r>
              <a:rPr lang="zh-CN" altLang="en-US" sz="3200" kern="0" dirty="0">
                <a:solidFill>
                  <a:srgbClr val="2E06D8"/>
                </a:solidFill>
                <a:latin typeface="黑体" pitchFamily="2" charset="-122"/>
                <a:ea typeface="黑体" pitchFamily="2" charset="-122"/>
                <a:sym typeface="黑体" pitchFamily="2" charset="-122"/>
              </a:rPr>
              <a:t>是</a:t>
            </a:r>
            <a:r>
              <a:rPr lang="zh-CN" altLang="en-US" sz="3600" b="1" dirty="0">
                <a:solidFill>
                  <a:srgbClr val="FF0000"/>
                </a:solidFill>
                <a:latin typeface="黑体" pitchFamily="2" charset="-122"/>
                <a:ea typeface="黑体" pitchFamily="2" charset="-122"/>
                <a:sym typeface="黑体" pitchFamily="2" charset="-122"/>
              </a:rPr>
              <a:t>关键</a:t>
            </a:r>
            <a:endParaRPr lang="zh-CN" altLang="en-US" sz="3600" b="1" dirty="0">
              <a:solidFill>
                <a:srgbClr val="FF0000"/>
              </a:solidFill>
              <a:latin typeface="黑体" pitchFamily="2" charset="-122"/>
              <a:ea typeface="黑体" pitchFamily="2" charset="-122"/>
            </a:endParaRPr>
          </a:p>
        </p:txBody>
      </p:sp>
      <p:graphicFrame>
        <p:nvGraphicFramePr>
          <p:cNvPr id="3" name="图示 2"/>
          <p:cNvGraphicFramePr/>
          <p:nvPr>
            <p:extLst>
              <p:ext uri="{D42A27DB-BD31-4B8C-83A1-F6EECF244321}">
                <p14:modId xmlns="" xmlns:p14="http://schemas.microsoft.com/office/powerpoint/2010/main" val="1888911814"/>
              </p:ext>
            </p:extLst>
          </p:nvPr>
        </p:nvGraphicFramePr>
        <p:xfrm>
          <a:off x="3707904" y="17272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descr="https://timgsa.baidu.com/timg?image&amp;quality=80&amp;size=b9999_10000&amp;sec=1493982786590&amp;di=79c0e184a38f2856fb088fb0f397333e&amp;imgtype=0&amp;src=http%3A%2F%2Fwww.btzx.com.cn%2Fphotoworkspace%2Fcontentimg%2F2016%2F03%2F23%2F2016032318180416097480x400.jp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428628" y="2733225"/>
            <a:ext cx="3761083" cy="2507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文本框 1"/>
          <p:cNvSpPr txBox="1"/>
          <p:nvPr/>
        </p:nvSpPr>
        <p:spPr>
          <a:xfrm>
            <a:off x="323528" y="2039052"/>
            <a:ext cx="4248472" cy="437043"/>
          </a:xfrm>
          <a:prstGeom prst="rect">
            <a:avLst/>
          </a:prstGeom>
          <a:noFill/>
        </p:spPr>
        <p:txBody>
          <a:bodyPr wrap="square" rtlCol="0">
            <a:spAutoFit/>
          </a:bodyPr>
          <a:lstStyle>
            <a:defPPr>
              <a:defRPr lang="zh-CN"/>
            </a:defPPr>
            <a:lvl1pPr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1pPr>
            <a:lvl2pPr marL="4572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2pPr>
            <a:lvl3pPr marL="9144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3pPr>
            <a:lvl4pPr marL="13716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4pPr>
            <a:lvl5pPr marL="18288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5pPr>
            <a:lvl6pPr marL="2286000" algn="l" defTabSz="914400" rtl="0" eaLnBrk="1" latinLnBrk="0" hangingPunct="1">
              <a:defRPr kern="1200">
                <a:solidFill>
                  <a:schemeClr val="tx1"/>
                </a:solidFill>
                <a:latin typeface="Arial" charset="0"/>
                <a:ea typeface="华文楷体" pitchFamily="2" charset="-122"/>
                <a:cs typeface="+mn-cs"/>
              </a:defRPr>
            </a:lvl6pPr>
            <a:lvl7pPr marL="2743200" algn="l" defTabSz="914400" rtl="0" eaLnBrk="1" latinLnBrk="0" hangingPunct="1">
              <a:defRPr kern="1200">
                <a:solidFill>
                  <a:schemeClr val="tx1"/>
                </a:solidFill>
                <a:latin typeface="Arial" charset="0"/>
                <a:ea typeface="华文楷体" pitchFamily="2" charset="-122"/>
                <a:cs typeface="+mn-cs"/>
              </a:defRPr>
            </a:lvl7pPr>
            <a:lvl8pPr marL="3200400" algn="l" defTabSz="914400" rtl="0" eaLnBrk="1" latinLnBrk="0" hangingPunct="1">
              <a:defRPr kern="1200">
                <a:solidFill>
                  <a:schemeClr val="tx1"/>
                </a:solidFill>
                <a:latin typeface="Arial" charset="0"/>
                <a:ea typeface="华文楷体" pitchFamily="2" charset="-122"/>
                <a:cs typeface="+mn-cs"/>
              </a:defRPr>
            </a:lvl8pPr>
            <a:lvl9pPr marL="3657600" algn="l" defTabSz="914400" rtl="0" eaLnBrk="1" latinLnBrk="0" hangingPunct="1">
              <a:defRPr kern="1200">
                <a:solidFill>
                  <a:schemeClr val="tx1"/>
                </a:solidFill>
                <a:latin typeface="Arial" charset="0"/>
                <a:ea typeface="华文楷体" pitchFamily="2" charset="-122"/>
                <a:cs typeface="+mn-cs"/>
              </a:defRPr>
            </a:lvl9pPr>
          </a:lstStyle>
          <a:p>
            <a:r>
              <a:rPr lang="zh-CN" altLang="en-US" sz="2800" b="1" spc="50" dirty="0">
                <a:ln w="9525" cmpd="sng">
                  <a:solidFill>
                    <a:schemeClr val="accent1"/>
                  </a:solidFill>
                  <a:prstDash val="solid"/>
                </a:ln>
                <a:effectLst>
                  <a:glow rad="38100">
                    <a:schemeClr val="accent1">
                      <a:alpha val="40000"/>
                    </a:schemeClr>
                  </a:glow>
                </a:effectLst>
                <a:latin typeface="Times New Roman" panose="02020603050405020304" pitchFamily="18" charset="0"/>
                <a:ea typeface="隶书" panose="02010509060101010101" pitchFamily="49" charset="-122"/>
                <a:cs typeface="Times New Roman" panose="02020603050405020304" pitchFamily="18" charset="0"/>
              </a:rPr>
              <a:t>二十一世纪什么最重要？</a:t>
            </a:r>
          </a:p>
        </p:txBody>
      </p:sp>
    </p:spTree>
    <p:extLst>
      <p:ext uri="{BB962C8B-B14F-4D97-AF65-F5344CB8AC3E}">
        <p14:creationId xmlns="" xmlns:p14="http://schemas.microsoft.com/office/powerpoint/2010/main" val="13520413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2</a:t>
            </a:r>
            <a:r>
              <a:rPr lang="en-US" altLang="zh-CN" sz="3200" kern="0" dirty="0" smtClean="0">
                <a:solidFill>
                  <a:srgbClr val="2E06D8"/>
                </a:solidFill>
                <a:latin typeface="黑体" pitchFamily="2" charset="-122"/>
                <a:ea typeface="黑体" pitchFamily="2" charset="-122"/>
                <a:sym typeface="黑体" pitchFamily="2" charset="-122"/>
              </a:rPr>
              <a:t>.2.3</a:t>
            </a:r>
            <a:r>
              <a:rPr lang="en-US" altLang="zh-CN" sz="3200" kern="0" dirty="0">
                <a:solidFill>
                  <a:srgbClr val="2E06D8"/>
                </a:solidFill>
                <a:latin typeface="黑体" pitchFamily="2" charset="-122"/>
                <a:ea typeface="黑体" pitchFamily="2" charset="-122"/>
                <a:sym typeface="黑体" pitchFamily="2" charset="-122"/>
              </a:rPr>
              <a:t>.</a:t>
            </a:r>
            <a:r>
              <a:rPr lang="zh-CN" altLang="en-US" sz="3600" b="1" kern="0" dirty="0">
                <a:solidFill>
                  <a:srgbClr val="FF0000"/>
                </a:solidFill>
                <a:latin typeface="黑体" pitchFamily="2" charset="-122"/>
                <a:ea typeface="黑体" pitchFamily="2" charset="-122"/>
                <a:sym typeface="黑体" pitchFamily="2" charset="-122"/>
              </a:rPr>
              <a:t>项目</a:t>
            </a:r>
            <a:r>
              <a:rPr lang="zh-CN" altLang="en-US" sz="3200" kern="0" dirty="0">
                <a:solidFill>
                  <a:srgbClr val="2E06D8"/>
                </a:solidFill>
                <a:latin typeface="黑体" pitchFamily="2" charset="-122"/>
                <a:ea typeface="黑体" pitchFamily="2" charset="-122"/>
                <a:sym typeface="黑体" pitchFamily="2" charset="-122"/>
              </a:rPr>
              <a:t>是</a:t>
            </a:r>
            <a:r>
              <a:rPr lang="zh-CN" altLang="en-US" sz="3600" b="1" dirty="0">
                <a:solidFill>
                  <a:srgbClr val="FF0000"/>
                </a:solidFill>
                <a:latin typeface="黑体" pitchFamily="2" charset="-122"/>
                <a:ea typeface="黑体" pitchFamily="2" charset="-122"/>
                <a:sym typeface="黑体" pitchFamily="2" charset="-122"/>
              </a:rPr>
              <a:t>基础</a:t>
            </a:r>
            <a:endParaRPr lang="zh-CN" altLang="en-US" sz="3600" b="1" dirty="0">
              <a:solidFill>
                <a:srgbClr val="FF0000"/>
              </a:solidFill>
              <a:latin typeface="黑体" pitchFamily="2" charset="-122"/>
              <a:ea typeface="黑体" pitchFamily="2" charset="-122"/>
            </a:endParaRPr>
          </a:p>
        </p:txBody>
      </p:sp>
      <p:grpSp>
        <p:nvGrpSpPr>
          <p:cNvPr id="7" name="组合 6"/>
          <p:cNvGrpSpPr/>
          <p:nvPr/>
        </p:nvGrpSpPr>
        <p:grpSpPr>
          <a:xfrm>
            <a:off x="1259632" y="2166247"/>
            <a:ext cx="7081350" cy="3714012"/>
            <a:chOff x="4901640" y="1449839"/>
            <a:chExt cx="7081350" cy="3714012"/>
          </a:xfrm>
        </p:grpSpPr>
        <p:pic>
          <p:nvPicPr>
            <p:cNvPr id="9" name="图片 8"/>
            <p:cNvPicPr>
              <a:picLocks noChangeAspect="1"/>
            </p:cNvPicPr>
            <p:nvPr/>
          </p:nvPicPr>
          <p:blipFill>
            <a:blip r:embed="rId3" cstate="print"/>
            <a:stretch>
              <a:fillRect/>
            </a:stretch>
          </p:blipFill>
          <p:spPr>
            <a:xfrm>
              <a:off x="4901640" y="2364863"/>
              <a:ext cx="3770071" cy="1640413"/>
            </a:xfrm>
            <a:prstGeom prst="rect">
              <a:avLst/>
            </a:prstGeom>
          </p:spPr>
        </p:pic>
        <p:pic>
          <p:nvPicPr>
            <p:cNvPr id="10" name="图片 9"/>
            <p:cNvPicPr>
              <a:picLocks noChangeAspect="1"/>
            </p:cNvPicPr>
            <p:nvPr/>
          </p:nvPicPr>
          <p:blipFill>
            <a:blip r:embed="rId4" cstate="print"/>
            <a:stretch>
              <a:fillRect/>
            </a:stretch>
          </p:blipFill>
          <p:spPr>
            <a:xfrm>
              <a:off x="7148715" y="3585317"/>
              <a:ext cx="3922793" cy="1578534"/>
            </a:xfrm>
            <a:prstGeom prst="rect">
              <a:avLst/>
            </a:prstGeom>
          </p:spPr>
        </p:pic>
        <p:pic>
          <p:nvPicPr>
            <p:cNvPr id="11" name="图片 10"/>
            <p:cNvPicPr>
              <a:picLocks noChangeAspect="1"/>
            </p:cNvPicPr>
            <p:nvPr/>
          </p:nvPicPr>
          <p:blipFill>
            <a:blip r:embed="rId5" cstate="print"/>
            <a:stretch>
              <a:fillRect/>
            </a:stretch>
          </p:blipFill>
          <p:spPr>
            <a:xfrm>
              <a:off x="8179073" y="1449839"/>
              <a:ext cx="3803917" cy="1651031"/>
            </a:xfrm>
            <a:prstGeom prst="rect">
              <a:avLst/>
            </a:prstGeom>
          </p:spPr>
        </p:pic>
        <p:sp>
          <p:nvSpPr>
            <p:cNvPr id="15" name="文本框 14"/>
            <p:cNvSpPr txBox="1"/>
            <p:nvPr/>
          </p:nvSpPr>
          <p:spPr>
            <a:xfrm>
              <a:off x="9109427" y="2638944"/>
              <a:ext cx="1451303" cy="683264"/>
            </a:xfrm>
            <a:prstGeom prst="rect">
              <a:avLst/>
            </a:prstGeom>
            <a:solidFill>
              <a:srgbClr val="800000"/>
            </a:solidFill>
            <a:ln w="34925">
              <a:solidFill>
                <a:srgbClr val="FFFFFF"/>
              </a:solidFill>
            </a:ln>
            <a:effectLst>
              <a:outerShdw blurRad="317500" dir="2700000" algn="ctr">
                <a:srgbClr val="000000">
                  <a:alpha val="43000"/>
                </a:srgbClr>
              </a:outerShdw>
            </a:effectLst>
            <a:scene3d>
              <a:camera prst="perspectiveFront" fov="2700000">
                <a:rot lat="19086000" lon="19067999" rev="2508000"/>
              </a:camera>
              <a:lightRig rig="threePt" dir="t">
                <a:rot lat="0" lon="0" rev="0"/>
              </a:lightRig>
            </a:scene3d>
            <a:sp3d extrusionH="38100" prstMaterial="clear">
              <a:bevelT w="260350" h="50800" prst="softRound"/>
              <a:bevelB prst="softRound"/>
            </a:sp3d>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信息系统建设项目</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2" name="图示 1"/>
          <p:cNvGraphicFramePr/>
          <p:nvPr>
            <p:extLst>
              <p:ext uri="{D42A27DB-BD31-4B8C-83A1-F6EECF244321}">
                <p14:modId xmlns="" xmlns:p14="http://schemas.microsoft.com/office/powerpoint/2010/main" val="3021933775"/>
              </p:ext>
            </p:extLst>
          </p:nvPr>
        </p:nvGraphicFramePr>
        <p:xfrm>
          <a:off x="834130" y="3048475"/>
          <a:ext cx="4557344" cy="25065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标题 1"/>
          <p:cNvSpPr txBox="1">
            <a:spLocks noChangeArrowheads="1"/>
          </p:cNvSpPr>
          <p:nvPr/>
        </p:nvSpPr>
        <p:spPr bwMode="auto">
          <a:xfrm>
            <a:off x="644089" y="1494882"/>
            <a:ext cx="6296541" cy="608648"/>
          </a:xfrm>
          <a:prstGeom prst="rect">
            <a:avLst/>
          </a:prstGeom>
          <a:noFill/>
          <a:ln w="9525">
            <a:noFill/>
            <a:miter lim="800000"/>
            <a:headEnd/>
            <a:tailEnd/>
          </a:ln>
          <a:effectLst>
            <a:outerShdw blurRad="63500" dist="63500" dir="5400000" algn="t" rotWithShape="0">
              <a:prstClr val="black">
                <a:alpha val="50000"/>
              </a:prstClr>
            </a:outerShdw>
          </a:effectLst>
        </p:spPr>
        <p:txBody>
          <a:bodyPr vert="horz" wrap="square" lIns="91440" tIns="45720" rIns="91440" bIns="45720" numCol="1" anchor="t" anchorCtr="0" compatLnSpc="1">
            <a:prstTxWarp prst="textNoShape">
              <a:avLst/>
            </a:prstTxWarp>
          </a:bodyPr>
          <a:lstStyle>
            <a:defPPr>
              <a:defRPr lang="zh-CN"/>
            </a:defPPr>
            <a:lvl1pPr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1pPr>
            <a:lvl2pPr marL="4572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2pPr>
            <a:lvl3pPr marL="9144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3pPr>
            <a:lvl4pPr marL="13716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4pPr>
            <a:lvl5pPr marL="1828800" algn="l" rtl="0" fontAlgn="base">
              <a:lnSpc>
                <a:spcPct val="80000"/>
              </a:lnSpc>
              <a:spcBef>
                <a:spcPct val="20000"/>
              </a:spcBef>
              <a:spcAft>
                <a:spcPct val="0"/>
              </a:spcAft>
              <a:buClr>
                <a:schemeClr val="accent1"/>
              </a:buClr>
              <a:buSzPct val="50000"/>
              <a:buFont typeface="Wingdings 2" pitchFamily="18" charset="2"/>
              <a:defRPr kern="1200">
                <a:solidFill>
                  <a:schemeClr val="tx1"/>
                </a:solidFill>
                <a:latin typeface="Arial" charset="0"/>
                <a:ea typeface="华文楷体" pitchFamily="2" charset="-122"/>
                <a:cs typeface="+mn-cs"/>
              </a:defRPr>
            </a:lvl5pPr>
            <a:lvl6pPr marL="2286000" algn="l" defTabSz="914400" rtl="0" eaLnBrk="1" latinLnBrk="0" hangingPunct="1">
              <a:defRPr kern="1200">
                <a:solidFill>
                  <a:schemeClr val="tx1"/>
                </a:solidFill>
                <a:latin typeface="Arial" charset="0"/>
                <a:ea typeface="华文楷体" pitchFamily="2" charset="-122"/>
                <a:cs typeface="+mn-cs"/>
              </a:defRPr>
            </a:lvl6pPr>
            <a:lvl7pPr marL="2743200" algn="l" defTabSz="914400" rtl="0" eaLnBrk="1" latinLnBrk="0" hangingPunct="1">
              <a:defRPr kern="1200">
                <a:solidFill>
                  <a:schemeClr val="tx1"/>
                </a:solidFill>
                <a:latin typeface="Arial" charset="0"/>
                <a:ea typeface="华文楷体" pitchFamily="2" charset="-122"/>
                <a:cs typeface="+mn-cs"/>
              </a:defRPr>
            </a:lvl7pPr>
            <a:lvl8pPr marL="3200400" algn="l" defTabSz="914400" rtl="0" eaLnBrk="1" latinLnBrk="0" hangingPunct="1">
              <a:defRPr kern="1200">
                <a:solidFill>
                  <a:schemeClr val="tx1"/>
                </a:solidFill>
                <a:latin typeface="Arial" charset="0"/>
                <a:ea typeface="华文楷体" pitchFamily="2" charset="-122"/>
                <a:cs typeface="+mn-cs"/>
              </a:defRPr>
            </a:lvl8pPr>
            <a:lvl9pPr marL="3657600" algn="l" defTabSz="914400" rtl="0" eaLnBrk="1" latinLnBrk="0" hangingPunct="1">
              <a:defRPr kern="1200">
                <a:solidFill>
                  <a:schemeClr val="tx1"/>
                </a:solidFill>
                <a:latin typeface="Arial" charset="0"/>
                <a:ea typeface="华文楷体" pitchFamily="2" charset="-122"/>
                <a:cs typeface="+mn-cs"/>
              </a:defRPr>
            </a:lvl9pPr>
          </a:lstStyle>
          <a:p>
            <a:pPr eaLnBrk="1" hangingPunct="1">
              <a:lnSpc>
                <a:spcPct val="100000"/>
              </a:lnSpc>
              <a:buClrTx/>
              <a:buSzTx/>
              <a:buFontTx/>
              <a:buNone/>
            </a:pPr>
            <a:r>
              <a:rPr lang="zh-CN" altLang="en-US" sz="3200" dirty="0">
                <a:ln w="0"/>
                <a:solidFill>
                  <a:srgbClr val="FF0000"/>
                </a:solidFill>
                <a:effectLst>
                  <a:outerShdw blurRad="38100" dist="25400" dir="5400000" algn="ctr" rotWithShape="0">
                    <a:srgbClr val="6E747A">
                      <a:alpha val="43000"/>
                    </a:srgbClr>
                  </a:outerShdw>
                </a:effectLst>
                <a:latin typeface="黑体" pitchFamily="2" charset="-122"/>
                <a:ea typeface="黑体" pitchFamily="2" charset="-122"/>
              </a:rPr>
              <a:t>规划</a:t>
            </a:r>
            <a:r>
              <a:rPr lang="zh-CN" altLang="en-US" sz="2800" dirty="0">
                <a:ln w="0"/>
                <a:effectLst>
                  <a:outerShdw blurRad="38100" dist="25400" dir="5400000" algn="ctr" rotWithShape="0">
                    <a:srgbClr val="6E747A">
                      <a:alpha val="43000"/>
                    </a:srgbClr>
                  </a:outerShdw>
                </a:effectLst>
                <a:latin typeface="黑体" pitchFamily="2" charset="-122"/>
                <a:ea typeface="黑体" pitchFamily="2" charset="-122"/>
              </a:rPr>
              <a:t>和</a:t>
            </a:r>
            <a:r>
              <a:rPr lang="zh-CN" altLang="en-US" sz="3200" dirty="0">
                <a:ln w="0"/>
                <a:solidFill>
                  <a:srgbClr val="FF0000"/>
                </a:solidFill>
                <a:effectLst>
                  <a:outerShdw blurRad="38100" dist="25400" dir="5400000" algn="ctr" rotWithShape="0">
                    <a:srgbClr val="6E747A">
                      <a:alpha val="43000"/>
                    </a:srgbClr>
                  </a:outerShdw>
                </a:effectLst>
                <a:latin typeface="黑体" pitchFamily="2" charset="-122"/>
                <a:ea typeface="黑体" pitchFamily="2" charset="-122"/>
              </a:rPr>
              <a:t>计划</a:t>
            </a:r>
            <a:r>
              <a:rPr lang="zh-CN" altLang="en-US" sz="2800" dirty="0">
                <a:ln w="0"/>
                <a:effectLst>
                  <a:outerShdw blurRad="38100" dist="25400" dir="5400000" algn="ctr" rotWithShape="0">
                    <a:srgbClr val="6E747A">
                      <a:alpha val="43000"/>
                    </a:srgbClr>
                  </a:outerShdw>
                </a:effectLst>
                <a:latin typeface="黑体" pitchFamily="2" charset="-122"/>
                <a:ea typeface="黑体" pitchFamily="2" charset="-122"/>
              </a:rPr>
              <a:t>都是以</a:t>
            </a:r>
            <a:r>
              <a:rPr lang="zh-CN" altLang="en-US" sz="3200" dirty="0">
                <a:ln w="0"/>
                <a:solidFill>
                  <a:srgbClr val="FF0000"/>
                </a:solidFill>
                <a:effectLst>
                  <a:outerShdw blurRad="38100" dist="25400" dir="5400000" algn="ctr" rotWithShape="0">
                    <a:srgbClr val="6E747A">
                      <a:alpha val="43000"/>
                    </a:srgbClr>
                  </a:outerShdw>
                </a:effectLst>
                <a:latin typeface="黑体" pitchFamily="2" charset="-122"/>
                <a:ea typeface="黑体" pitchFamily="2" charset="-122"/>
              </a:rPr>
              <a:t>项目</a:t>
            </a:r>
            <a:r>
              <a:rPr lang="zh-CN" altLang="en-US" sz="2800" dirty="0">
                <a:ln w="0"/>
                <a:effectLst>
                  <a:outerShdw blurRad="38100" dist="25400" dir="5400000" algn="ctr" rotWithShape="0">
                    <a:srgbClr val="6E747A">
                      <a:alpha val="43000"/>
                    </a:srgbClr>
                  </a:outerShdw>
                </a:effectLst>
                <a:latin typeface="黑体" pitchFamily="2" charset="-122"/>
                <a:ea typeface="黑体" pitchFamily="2" charset="-122"/>
              </a:rPr>
              <a:t>的形式落地</a:t>
            </a:r>
          </a:p>
        </p:txBody>
      </p:sp>
    </p:spTree>
    <p:extLst>
      <p:ext uri="{BB962C8B-B14F-4D97-AF65-F5344CB8AC3E}">
        <p14:creationId xmlns="" xmlns:p14="http://schemas.microsoft.com/office/powerpoint/2010/main" val="2684149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2</a:t>
            </a:r>
            <a:r>
              <a:rPr lang="en-US" altLang="zh-CN" sz="3200" kern="0" dirty="0" smtClean="0">
                <a:solidFill>
                  <a:srgbClr val="2E06D8"/>
                </a:solidFill>
                <a:latin typeface="黑体" pitchFamily="2" charset="-122"/>
                <a:ea typeface="黑体" pitchFamily="2" charset="-122"/>
                <a:sym typeface="黑体" pitchFamily="2" charset="-122"/>
              </a:rPr>
              <a:t>.2.4</a:t>
            </a:r>
            <a:r>
              <a:rPr lang="en-US" altLang="zh-CN" sz="3200" kern="0" dirty="0">
                <a:solidFill>
                  <a:srgbClr val="2E06D8"/>
                </a:solidFill>
                <a:latin typeface="黑体" pitchFamily="2" charset="-122"/>
                <a:ea typeface="黑体" pitchFamily="2" charset="-122"/>
                <a:sym typeface="黑体" pitchFamily="2" charset="-122"/>
              </a:rPr>
              <a:t>.</a:t>
            </a:r>
            <a:r>
              <a:rPr lang="zh-CN" altLang="en-US" sz="3600" b="1" kern="0" dirty="0">
                <a:solidFill>
                  <a:srgbClr val="FF0000"/>
                </a:solidFill>
                <a:latin typeface="黑体" pitchFamily="2" charset="-122"/>
                <a:ea typeface="黑体" pitchFamily="2" charset="-122"/>
                <a:sym typeface="黑体" pitchFamily="2" charset="-122"/>
              </a:rPr>
              <a:t>资金</a:t>
            </a:r>
            <a:r>
              <a:rPr lang="zh-CN" altLang="en-US" sz="3200" kern="0" dirty="0">
                <a:solidFill>
                  <a:srgbClr val="2E06D8"/>
                </a:solidFill>
                <a:latin typeface="黑体" pitchFamily="2" charset="-122"/>
                <a:ea typeface="黑体" pitchFamily="2" charset="-122"/>
                <a:sym typeface="黑体" pitchFamily="2" charset="-122"/>
              </a:rPr>
              <a:t>是</a:t>
            </a:r>
            <a:r>
              <a:rPr lang="zh-CN" altLang="en-US" sz="3600" b="1" dirty="0">
                <a:solidFill>
                  <a:srgbClr val="FF0000"/>
                </a:solidFill>
                <a:latin typeface="黑体" pitchFamily="2" charset="-122"/>
                <a:ea typeface="黑体" pitchFamily="2" charset="-122"/>
                <a:sym typeface="黑体" pitchFamily="2" charset="-122"/>
              </a:rPr>
              <a:t>条件</a:t>
            </a:r>
            <a:endParaRPr lang="zh-CN" altLang="en-US" sz="3600" b="1" dirty="0">
              <a:solidFill>
                <a:srgbClr val="FF0000"/>
              </a:solidFill>
              <a:latin typeface="黑体" pitchFamily="2" charset="-122"/>
              <a:ea typeface="黑体" pitchFamily="2" charset="-122"/>
            </a:endParaRPr>
          </a:p>
        </p:txBody>
      </p:sp>
      <p:pic>
        <p:nvPicPr>
          <p:cNvPr id="1026" name="Picture 2" descr="https://timgsa.baidu.com/timg?image&amp;quality=80&amp;size=b9999_10000&amp;sec=1493998621023&amp;di=c1b66467fc0ca9976c416c295fc9a2ce&amp;imgtype=0&amp;src=http%3A%2F%2Fwww.firstcare.com.cn%2Ffilespath%2F1435130163.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381500" y="1803909"/>
            <a:ext cx="4762500" cy="357187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5" name="图示 4"/>
          <p:cNvGraphicFramePr/>
          <p:nvPr>
            <p:extLst>
              <p:ext uri="{D42A27DB-BD31-4B8C-83A1-F6EECF244321}">
                <p14:modId xmlns="" xmlns:p14="http://schemas.microsoft.com/office/powerpoint/2010/main" val="157470931"/>
              </p:ext>
            </p:extLst>
          </p:nvPr>
        </p:nvGraphicFramePr>
        <p:xfrm>
          <a:off x="35496" y="1794458"/>
          <a:ext cx="4788024" cy="338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矩形 6"/>
          <p:cNvSpPr/>
          <p:nvPr/>
        </p:nvSpPr>
        <p:spPr>
          <a:xfrm>
            <a:off x="249834" y="5549177"/>
            <a:ext cx="1731564" cy="387798"/>
          </a:xfrm>
          <a:prstGeom prst="rect">
            <a:avLst/>
          </a:prstGeom>
        </p:spPr>
        <p:txBody>
          <a:bodyPr wrap="none">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黑体" pitchFamily="2" charset="-122"/>
                <a:ea typeface="黑体" pitchFamily="2" charset="-122"/>
              </a:rPr>
              <a:t>资源换服务</a:t>
            </a:r>
            <a:endPar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9" name="下箭头 8"/>
          <p:cNvSpPr/>
          <p:nvPr/>
        </p:nvSpPr>
        <p:spPr>
          <a:xfrm>
            <a:off x="971602" y="4941174"/>
            <a:ext cx="288032" cy="4796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595571" y="4783287"/>
            <a:ext cx="1422184" cy="387798"/>
          </a:xfrm>
          <a:prstGeom prst="rect">
            <a:avLst/>
          </a:prstGeom>
        </p:spPr>
        <p:txBody>
          <a:bodyPr wrap="none">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黑体" pitchFamily="2" charset="-122"/>
                <a:ea typeface="黑体" pitchFamily="2" charset="-122"/>
              </a:rPr>
              <a:t>核心业务</a:t>
            </a:r>
          </a:p>
        </p:txBody>
      </p:sp>
      <p:sp>
        <p:nvSpPr>
          <p:cNvPr id="14" name="下箭头 13"/>
          <p:cNvSpPr/>
          <p:nvPr/>
        </p:nvSpPr>
        <p:spPr>
          <a:xfrm>
            <a:off x="2162647" y="4211160"/>
            <a:ext cx="288032" cy="4796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62680" y="4306627"/>
            <a:ext cx="1731564" cy="387798"/>
          </a:xfrm>
          <a:prstGeom prst="rect">
            <a:avLst/>
          </a:prstGeom>
        </p:spPr>
        <p:txBody>
          <a:bodyPr wrap="none">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黑体" pitchFamily="2" charset="-122"/>
                <a:ea typeface="黑体" pitchFamily="2" charset="-122"/>
              </a:rPr>
              <a:t>高大上项目</a:t>
            </a:r>
          </a:p>
        </p:txBody>
      </p:sp>
      <p:sp>
        <p:nvSpPr>
          <p:cNvPr id="16" name="下箭头 15"/>
          <p:cNvSpPr/>
          <p:nvPr/>
        </p:nvSpPr>
        <p:spPr>
          <a:xfrm>
            <a:off x="3585649" y="3757002"/>
            <a:ext cx="288032" cy="4796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28625" y="1502074"/>
            <a:ext cx="2656496" cy="584775"/>
          </a:xfrm>
          <a:prstGeom prst="rect">
            <a:avLst/>
          </a:prstGeom>
          <a:effectLst>
            <a:outerShdw blurRad="50800" dist="38100" dir="5400000" algn="t" rotWithShape="0">
              <a:prstClr val="black">
                <a:alpha val="40000"/>
              </a:prstClr>
            </a:outerShdw>
          </a:effectLst>
        </p:spPr>
        <p:txBody>
          <a:bodyPr wrap="none">
            <a:spAutoFit/>
          </a:bodyPr>
          <a:lstStyle/>
          <a:p>
            <a:pPr eaLnBrk="1" hangingPunct="1">
              <a:lnSpc>
                <a:spcPct val="100000"/>
              </a:lnSpc>
              <a:buClrTx/>
              <a:buSzTx/>
              <a:buFontTx/>
              <a:buNone/>
            </a:pPr>
            <a:r>
              <a:rPr lang="zh-CN"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黑体" pitchFamily="2" charset="-122"/>
                <a:ea typeface="黑体" pitchFamily="2" charset="-122"/>
              </a:rPr>
              <a:t>资金是有限的</a:t>
            </a:r>
          </a:p>
        </p:txBody>
      </p:sp>
    </p:spTree>
    <p:extLst>
      <p:ext uri="{BB962C8B-B14F-4D97-AF65-F5344CB8AC3E}">
        <p14:creationId xmlns="" xmlns:p14="http://schemas.microsoft.com/office/powerpoint/2010/main" val="32622278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2</a:t>
            </a:r>
            <a:r>
              <a:rPr lang="en-US" altLang="zh-CN" sz="3200" kern="0" dirty="0" smtClean="0">
                <a:solidFill>
                  <a:srgbClr val="2E06D8"/>
                </a:solidFill>
                <a:latin typeface="黑体" pitchFamily="2" charset="-122"/>
                <a:ea typeface="黑体" pitchFamily="2" charset="-122"/>
                <a:sym typeface="黑体" pitchFamily="2" charset="-122"/>
              </a:rPr>
              <a:t>.2.5</a:t>
            </a:r>
            <a:r>
              <a:rPr lang="en-US" altLang="zh-CN" sz="3200" kern="0" dirty="0">
                <a:solidFill>
                  <a:srgbClr val="2E06D8"/>
                </a:solidFill>
                <a:latin typeface="黑体" pitchFamily="2" charset="-122"/>
                <a:ea typeface="黑体" pitchFamily="2" charset="-122"/>
                <a:sym typeface="黑体" pitchFamily="2" charset="-122"/>
              </a:rPr>
              <a:t>.</a:t>
            </a:r>
            <a:r>
              <a:rPr lang="zh-CN" altLang="en-US" sz="3600" b="1" kern="0" dirty="0">
                <a:solidFill>
                  <a:srgbClr val="FF0000"/>
                </a:solidFill>
                <a:latin typeface="黑体" pitchFamily="2" charset="-122"/>
                <a:ea typeface="黑体" pitchFamily="2" charset="-122"/>
                <a:sym typeface="黑体" pitchFamily="2" charset="-122"/>
              </a:rPr>
              <a:t>体制</a:t>
            </a:r>
            <a:r>
              <a:rPr lang="zh-CN" altLang="en-US" sz="3200" kern="0" dirty="0">
                <a:solidFill>
                  <a:srgbClr val="2E06D8"/>
                </a:solidFill>
                <a:latin typeface="黑体" pitchFamily="2" charset="-122"/>
                <a:ea typeface="黑体" pitchFamily="2" charset="-122"/>
                <a:sym typeface="黑体" pitchFamily="2" charset="-122"/>
              </a:rPr>
              <a:t>是</a:t>
            </a:r>
            <a:r>
              <a:rPr lang="zh-CN" altLang="en-US" sz="3600" b="1" dirty="0">
                <a:solidFill>
                  <a:srgbClr val="FF0000"/>
                </a:solidFill>
                <a:latin typeface="黑体" pitchFamily="2" charset="-122"/>
                <a:ea typeface="黑体" pitchFamily="2" charset="-122"/>
                <a:sym typeface="黑体" pitchFamily="2" charset="-122"/>
              </a:rPr>
              <a:t>保障</a:t>
            </a:r>
            <a:endParaRPr lang="zh-CN" altLang="en-US" sz="3600" b="1" dirty="0">
              <a:solidFill>
                <a:srgbClr val="FF0000"/>
              </a:solidFill>
              <a:latin typeface="黑体" pitchFamily="2" charset="-122"/>
              <a:ea typeface="黑体" pitchFamily="2" charset="-122"/>
            </a:endParaRPr>
          </a:p>
        </p:txBody>
      </p:sp>
      <p:pic>
        <p:nvPicPr>
          <p:cNvPr id="7" name="Picture 2" descr="https://timgsa.baidu.com/timg?image&amp;quality=80&amp;size=b9999_10000&amp;sec=1493983067352&amp;di=6bce606b50a42d1923151c56fc183628&amp;imgtype=0&amp;src=http%3A%2F%2Fwww.gxmu.edu.cn%2Fimages%2Fszhxy_clip_image00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23529" y="2348881"/>
            <a:ext cx="6984508" cy="3341861"/>
          </a:xfrm>
          <a:prstGeom prst="rect">
            <a:avLst/>
          </a:prstGeom>
          <a:extLst>
            <a:ext uri="{909E8E84-426E-40DD-AFC4-6F175D3DCCD1}">
              <a14:hiddenFill xmlns="" xmlns:a14="http://schemas.microsoft.com/office/drawing/2010/main">
                <a:solidFill>
                  <a:srgbClr val="FFFFFF"/>
                </a:solidFill>
              </a14:hiddenFill>
            </a:ext>
          </a:extLst>
        </p:spPr>
      </p:pic>
      <p:sp>
        <p:nvSpPr>
          <p:cNvPr id="2" name="矩形 1"/>
          <p:cNvSpPr/>
          <p:nvPr/>
        </p:nvSpPr>
        <p:spPr>
          <a:xfrm>
            <a:off x="320718" y="1567265"/>
            <a:ext cx="4304383" cy="584775"/>
          </a:xfrm>
          <a:prstGeom prst="rect">
            <a:avLst/>
          </a:prstGeom>
          <a:effectLst>
            <a:outerShdw blurRad="50800" dist="38100" dir="5400000" algn="t" rotWithShape="0">
              <a:prstClr val="black">
                <a:alpha val="40000"/>
              </a:prstClr>
            </a:outerShdw>
          </a:effectLst>
        </p:spPr>
        <p:txBody>
          <a:bodyPr wrap="none">
            <a:spAutoFit/>
          </a:bodyPr>
          <a:lstStyle/>
          <a:p>
            <a:pPr>
              <a:lnSpc>
                <a:spcPct val="100000"/>
              </a:lnSpc>
              <a:buClrTx/>
              <a:buSzTx/>
              <a:buFontTx/>
              <a:buNone/>
            </a:pPr>
            <a:r>
              <a:rPr lang="zh-CN"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黑体" pitchFamily="2" charset="-122"/>
                <a:ea typeface="黑体" pitchFamily="2" charset="-122"/>
              </a:rPr>
              <a:t>高校管理体制各不相同</a:t>
            </a:r>
          </a:p>
        </p:txBody>
      </p:sp>
      <p:graphicFrame>
        <p:nvGraphicFramePr>
          <p:cNvPr id="3" name="图示 2"/>
          <p:cNvGraphicFramePr/>
          <p:nvPr>
            <p:extLst>
              <p:ext uri="{D42A27DB-BD31-4B8C-83A1-F6EECF244321}">
                <p14:modId xmlns="" xmlns:p14="http://schemas.microsoft.com/office/powerpoint/2010/main" val="2432434072"/>
              </p:ext>
            </p:extLst>
          </p:nvPr>
        </p:nvGraphicFramePr>
        <p:xfrm>
          <a:off x="6744072" y="0"/>
          <a:ext cx="2399928" cy="685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矩形 4"/>
          <p:cNvSpPr/>
          <p:nvPr/>
        </p:nvSpPr>
        <p:spPr>
          <a:xfrm>
            <a:off x="7388435" y="188641"/>
            <a:ext cx="1111202" cy="535531"/>
          </a:xfrm>
          <a:prstGeom prst="rect">
            <a:avLst/>
          </a:prstGeom>
        </p:spPr>
        <p:txBody>
          <a:bodyPr wrap="none">
            <a:spAutoFit/>
          </a:bodyPr>
          <a:lstStyle/>
          <a:p>
            <a:r>
              <a:rPr lang="zh-CN" altLang="en-US" sz="3600" b="1" dirty="0">
                <a:ln w="6600">
                  <a:solidFill>
                    <a:schemeClr val="accent2"/>
                  </a:solidFill>
                  <a:prstDash val="solid"/>
                </a:ln>
                <a:solidFill>
                  <a:srgbClr val="FF0000"/>
                </a:solidFill>
                <a:effectLst>
                  <a:outerShdw dist="38100" dir="2700000" algn="tl" rotWithShape="0">
                    <a:schemeClr val="accent2"/>
                  </a:outerShdw>
                </a:effectLst>
                <a:latin typeface="黑体" pitchFamily="2" charset="-122"/>
                <a:ea typeface="黑体" pitchFamily="2" charset="-122"/>
              </a:rPr>
              <a:t>职责</a:t>
            </a:r>
            <a:endParaRPr lang="zh-CN" altLang="en-US" sz="3600" b="1" dirty="0">
              <a:ln w="6600">
                <a:solidFill>
                  <a:schemeClr val="accent2"/>
                </a:solidFill>
                <a:prstDash val="solid"/>
              </a:ln>
              <a:solidFill>
                <a:srgbClr val="FF0000"/>
              </a:solidFill>
              <a:effectLst>
                <a:outerShdw dist="38100" dir="2700000" algn="tl" rotWithShape="0">
                  <a:schemeClr val="accent2"/>
                </a:outerShdw>
              </a:effectLst>
            </a:endParaRPr>
          </a:p>
        </p:txBody>
      </p:sp>
      <p:sp>
        <p:nvSpPr>
          <p:cNvPr id="10" name="椭圆 9"/>
          <p:cNvSpPr/>
          <p:nvPr/>
        </p:nvSpPr>
        <p:spPr>
          <a:xfrm>
            <a:off x="1331642" y="2417983"/>
            <a:ext cx="1174485" cy="1174485"/>
          </a:xfrm>
          <a:prstGeom prst="ellipse">
            <a:avLst/>
          </a:prstGeom>
          <a:solidFill>
            <a:schemeClr val="accent1">
              <a:alpha val="70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信息化办公室</a:t>
            </a:r>
          </a:p>
        </p:txBody>
      </p:sp>
      <p:sp>
        <p:nvSpPr>
          <p:cNvPr id="12" name="椭圆 11"/>
          <p:cNvSpPr/>
          <p:nvPr/>
        </p:nvSpPr>
        <p:spPr>
          <a:xfrm>
            <a:off x="4139954" y="2417983"/>
            <a:ext cx="1174485" cy="1174485"/>
          </a:xfrm>
          <a:prstGeom prst="ellipse">
            <a:avLst/>
          </a:prstGeom>
          <a:solidFill>
            <a:schemeClr val="accent6">
              <a:alpha val="70000"/>
            </a:schemeClr>
          </a:solid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信息中心</a:t>
            </a:r>
          </a:p>
        </p:txBody>
      </p:sp>
    </p:spTree>
    <p:extLst>
      <p:ext uri="{BB962C8B-B14F-4D97-AF65-F5344CB8AC3E}">
        <p14:creationId xmlns="" xmlns:p14="http://schemas.microsoft.com/office/powerpoint/2010/main" val="35369886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2</a:t>
            </a:r>
            <a:r>
              <a:rPr lang="en-US" altLang="zh-CN" sz="3200" kern="0" dirty="0" smtClean="0">
                <a:solidFill>
                  <a:srgbClr val="2E06D8"/>
                </a:solidFill>
                <a:latin typeface="黑体" pitchFamily="2" charset="-122"/>
                <a:ea typeface="黑体" pitchFamily="2" charset="-122"/>
                <a:sym typeface="黑体" pitchFamily="2" charset="-122"/>
              </a:rPr>
              <a:t>.2.6</a:t>
            </a:r>
            <a:r>
              <a:rPr lang="en-US" altLang="zh-CN" sz="3200" kern="0" dirty="0">
                <a:solidFill>
                  <a:srgbClr val="2E06D8"/>
                </a:solidFill>
                <a:latin typeface="黑体" pitchFamily="2" charset="-122"/>
                <a:ea typeface="黑体" pitchFamily="2" charset="-122"/>
                <a:sym typeface="黑体" pitchFamily="2" charset="-122"/>
              </a:rPr>
              <a:t>.</a:t>
            </a:r>
            <a:r>
              <a:rPr lang="zh-CN" altLang="en-US" sz="3600" b="1" kern="0" dirty="0">
                <a:solidFill>
                  <a:srgbClr val="FF0000"/>
                </a:solidFill>
                <a:latin typeface="黑体" pitchFamily="2" charset="-122"/>
                <a:ea typeface="黑体" pitchFamily="2" charset="-122"/>
                <a:sym typeface="黑体" pitchFamily="2" charset="-122"/>
              </a:rPr>
              <a:t>机制</a:t>
            </a:r>
            <a:r>
              <a:rPr lang="zh-CN" altLang="en-US" sz="3200" kern="0" dirty="0">
                <a:solidFill>
                  <a:srgbClr val="2E06D8"/>
                </a:solidFill>
                <a:latin typeface="黑体" pitchFamily="2" charset="-122"/>
                <a:ea typeface="黑体" pitchFamily="2" charset="-122"/>
                <a:sym typeface="黑体" pitchFamily="2" charset="-122"/>
              </a:rPr>
              <a:t>是</a:t>
            </a:r>
            <a:r>
              <a:rPr lang="zh-CN" altLang="en-US" sz="3600" b="1" dirty="0">
                <a:solidFill>
                  <a:srgbClr val="FF0000"/>
                </a:solidFill>
                <a:latin typeface="黑体" pitchFamily="2" charset="-122"/>
                <a:ea typeface="黑体" pitchFamily="2" charset="-122"/>
                <a:sym typeface="黑体" pitchFamily="2" charset="-122"/>
              </a:rPr>
              <a:t>根本</a:t>
            </a:r>
            <a:endParaRPr lang="zh-CN" altLang="en-US" sz="3600" b="1" dirty="0">
              <a:solidFill>
                <a:srgbClr val="FF0000"/>
              </a:solidFill>
              <a:latin typeface="黑体" pitchFamily="2" charset="-122"/>
              <a:ea typeface="黑体" pitchFamily="2" charset="-122"/>
            </a:endParaRPr>
          </a:p>
        </p:txBody>
      </p:sp>
      <p:sp>
        <p:nvSpPr>
          <p:cNvPr id="2" name="矩形 1"/>
          <p:cNvSpPr/>
          <p:nvPr/>
        </p:nvSpPr>
        <p:spPr>
          <a:xfrm>
            <a:off x="1954940" y="5572684"/>
            <a:ext cx="5234125" cy="437043"/>
          </a:xfrm>
          <a:prstGeom prst="rect">
            <a:avLst/>
          </a:prstGeom>
          <a:effectLst>
            <a:outerShdw blurRad="50800" dist="38100" dir="16200000" rotWithShape="0">
              <a:prstClr val="black">
                <a:alpha val="40000"/>
              </a:prstClr>
            </a:outerShdw>
          </a:effectLst>
        </p:spPr>
        <p:txBody>
          <a:bodyPr wrap="none">
            <a:spAutoFit/>
          </a:bodyPr>
          <a:lstStyle/>
          <a:p>
            <a:r>
              <a:rPr lang="zh-CN" altLang="en-US"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如何建立一种高效的激励机制？</a:t>
            </a:r>
            <a:endParaRPr lang="zh-CN" altLang="en-US" sz="2800" b="1" dirty="0">
              <a:ln w="6600">
                <a:solidFill>
                  <a:schemeClr val="accent2"/>
                </a:solidFill>
                <a:prstDash val="solid"/>
              </a:ln>
              <a:effectLst>
                <a:outerShdw dist="38100" dir="2700000" algn="tl" rotWithShape="0">
                  <a:schemeClr val="accent2"/>
                </a:outerShdw>
              </a:effectLst>
            </a:endParaRPr>
          </a:p>
        </p:txBody>
      </p:sp>
      <p:graphicFrame>
        <p:nvGraphicFramePr>
          <p:cNvPr id="3" name="图示 2"/>
          <p:cNvGraphicFramePr/>
          <p:nvPr>
            <p:extLst>
              <p:ext uri="{D42A27DB-BD31-4B8C-83A1-F6EECF244321}">
                <p14:modId xmlns="" xmlns:p14="http://schemas.microsoft.com/office/powerpoint/2010/main" val="2681516920"/>
              </p:ext>
            </p:extLst>
          </p:nvPr>
        </p:nvGraphicFramePr>
        <p:xfrm>
          <a:off x="1619673" y="980728"/>
          <a:ext cx="5784304" cy="4810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5964025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p:cNvSpPr txBox="1">
            <a:spLocks noChangeArrowheads="1"/>
          </p:cNvSpPr>
          <p:nvPr/>
        </p:nvSpPr>
        <p:spPr bwMode="auto">
          <a:xfrm>
            <a:off x="384611" y="2639345"/>
            <a:ext cx="8106481" cy="935463"/>
          </a:xfrm>
          <a:prstGeom prst="rect">
            <a:avLst/>
          </a:prstGeom>
          <a:noFill/>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defPPr>
              <a:defRPr lang="zh-CN"/>
            </a:defPPr>
            <a:lvl1pPr indent="0" algn="ctr" defTabSz="0" eaLnBrk="0" fontAlgn="base" hangingPunct="0">
              <a:lnSpc>
                <a:spcPct val="150000"/>
              </a:lnSpc>
              <a:spcBef>
                <a:spcPct val="20000"/>
              </a:spcBef>
              <a:spcAft>
                <a:spcPct val="0"/>
              </a:spcAft>
              <a:buFont typeface="Arial" panose="020B0604020202020204" pitchFamily="34" charset="0"/>
              <a:buNone/>
              <a:defRPr sz="2800" b="1" kern="0">
                <a:solidFill>
                  <a:srgbClr val="0070C0"/>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600" b="0" dirty="0">
                <a:latin typeface="隶书" panose="02010509060101010101" pitchFamily="49" charset="-122"/>
                <a:ea typeface="隶书" panose="02010509060101010101" pitchFamily="49" charset="-122"/>
                <a:sym typeface="黑体" pitchFamily="2" charset="-122"/>
              </a:rPr>
              <a:t>三</a:t>
            </a:r>
            <a:r>
              <a:rPr lang="zh-CN" altLang="en-US" sz="3600" b="0" dirty="0" smtClean="0">
                <a:latin typeface="隶书" panose="02010509060101010101" pitchFamily="49" charset="-122"/>
                <a:ea typeface="隶书" panose="02010509060101010101" pitchFamily="49" charset="-122"/>
                <a:sym typeface="黑体" pitchFamily="2" charset="-122"/>
              </a:rPr>
              <a:t>、</a:t>
            </a:r>
            <a:r>
              <a:rPr lang="zh-CN" altLang="en-US" sz="3600" b="0" dirty="0">
                <a:latin typeface="隶书" panose="02010509060101010101" pitchFamily="49" charset="-122"/>
                <a:ea typeface="隶书" panose="02010509060101010101" pitchFamily="49" charset="-122"/>
                <a:sym typeface="黑体" pitchFamily="2" charset="-122"/>
              </a:rPr>
              <a:t>当前信息技术的</a:t>
            </a:r>
            <a:r>
              <a:rPr lang="zh-CN" altLang="en-US" sz="4400" b="0" dirty="0">
                <a:solidFill>
                  <a:srgbClr val="FF0000"/>
                </a:solidFill>
                <a:latin typeface="隶书" panose="02010509060101010101" pitchFamily="49" charset="-122"/>
                <a:ea typeface="隶书" panose="02010509060101010101" pitchFamily="49" charset="-122"/>
                <a:sym typeface="黑体" pitchFamily="2" charset="-122"/>
              </a:rPr>
              <a:t>发展及应用</a:t>
            </a:r>
            <a:endParaRPr lang="en-US" altLang="zh-CN" sz="4400" b="0" dirty="0">
              <a:solidFill>
                <a:srgbClr val="FF0000"/>
              </a:solidFill>
              <a:latin typeface="隶书" panose="02010509060101010101" pitchFamily="49" charset="-122"/>
              <a:ea typeface="隶书" panose="02010509060101010101" pitchFamily="49" charset="-122"/>
              <a:sym typeface="黑体" pitchFamily="2" charset="-122"/>
            </a:endParaRPr>
          </a:p>
        </p:txBody>
      </p:sp>
    </p:spTree>
    <p:extLst>
      <p:ext uri="{BB962C8B-B14F-4D97-AF65-F5344CB8AC3E}">
        <p14:creationId xmlns="" xmlns:p14="http://schemas.microsoft.com/office/powerpoint/2010/main" val="17711665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.1 </a:t>
            </a:r>
            <a:r>
              <a:rPr lang="zh-CN" altLang="en-US" sz="3200" kern="0" dirty="0">
                <a:solidFill>
                  <a:srgbClr val="2E06D8"/>
                </a:solidFill>
                <a:latin typeface="黑体" pitchFamily="2" charset="-122"/>
                <a:ea typeface="黑体" pitchFamily="2" charset="-122"/>
                <a:sym typeface="黑体" pitchFamily="2" charset="-122"/>
              </a:rPr>
              <a:t>云计算</a:t>
            </a:r>
            <a:endParaRPr lang="zh-CN" altLang="en-US" sz="3600" b="1" dirty="0">
              <a:solidFill>
                <a:srgbClr val="00B0F0"/>
              </a:solidFill>
              <a:latin typeface="黑体" pitchFamily="2" charset="-122"/>
              <a:ea typeface="黑体" pitchFamily="2" charset="-122"/>
            </a:endParaRPr>
          </a:p>
        </p:txBody>
      </p:sp>
      <p:sp>
        <p:nvSpPr>
          <p:cNvPr id="46" name="MH_SubTitle_1">
            <a:extLst>
              <a:ext uri="{FF2B5EF4-FFF2-40B4-BE49-F238E27FC236}">
                <a16:creationId xmlns="" xmlns:a16="http://schemas.microsoft.com/office/drawing/2014/main" id="{0BAC0E31-384B-4009-8206-48D17FA492A6}"/>
              </a:ext>
            </a:extLst>
          </p:cNvPr>
          <p:cNvSpPr txBox="1"/>
          <p:nvPr/>
        </p:nvSpPr>
        <p:spPr>
          <a:xfrm>
            <a:off x="431289" y="1641708"/>
            <a:ext cx="7135710" cy="68183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latin typeface="华文楷体" panose="02010600040101010101" pitchFamily="2" charset="-122"/>
                <a:ea typeface="华文楷体" panose="02010600040101010101" pitchFamily="2" charset="-122"/>
                <a:cs typeface="Times New Roman" panose="02020603050405020304" pitchFamily="18" charset="0"/>
              </a:rPr>
              <a:t>云计算（</a:t>
            </a:r>
            <a:r>
              <a:rPr lang="en-US" altLang="zh-CN" sz="2800" b="1" dirty="0">
                <a:latin typeface="华文楷体" panose="02010600040101010101" pitchFamily="2" charset="-122"/>
                <a:ea typeface="华文楷体" panose="02010600040101010101" pitchFamily="2" charset="-122"/>
                <a:cs typeface="Times New Roman" panose="02020603050405020304" pitchFamily="18" charset="0"/>
              </a:rPr>
              <a:t>Cloud Computing</a:t>
            </a:r>
            <a:r>
              <a:rPr lang="zh-CN" altLang="en-US" sz="2800" b="1" dirty="0">
                <a:latin typeface="华文楷体" panose="02010600040101010101" pitchFamily="2" charset="-122"/>
                <a:ea typeface="华文楷体" panose="02010600040101010101" pitchFamily="2" charset="-122"/>
                <a:cs typeface="Times New Roman" panose="02020603050405020304" pitchFamily="18" charset="0"/>
              </a:rPr>
              <a:t>）：</a:t>
            </a:r>
          </a:p>
        </p:txBody>
      </p:sp>
      <p:sp>
        <p:nvSpPr>
          <p:cNvPr id="47" name="MH_SubTitle_1">
            <a:extLst>
              <a:ext uri="{FF2B5EF4-FFF2-40B4-BE49-F238E27FC236}">
                <a16:creationId xmlns="" xmlns:a16="http://schemas.microsoft.com/office/drawing/2014/main" id="{F28EE9B3-60BA-41A6-9F94-A2190F348B92}"/>
              </a:ext>
            </a:extLst>
          </p:cNvPr>
          <p:cNvSpPr txBox="1"/>
          <p:nvPr/>
        </p:nvSpPr>
        <p:spPr>
          <a:xfrm>
            <a:off x="428627" y="2052509"/>
            <a:ext cx="8103815" cy="3943568"/>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600"/>
              </a:spcBef>
              <a:spcAft>
                <a:spcPts val="1200"/>
              </a:spcAft>
            </a:pPr>
            <a:r>
              <a:rPr lang="zh-CN" altLang="en-US" sz="2400" dirty="0">
                <a:latin typeface="+mn-ea"/>
              </a:rPr>
              <a:t>        </a:t>
            </a:r>
            <a:r>
              <a:rPr lang="zh-CN" altLang="en-US" sz="2400" dirty="0">
                <a:latin typeface="华文楷体" panose="02010600040101010101" pitchFamily="2" charset="-122"/>
                <a:ea typeface="华文楷体" panose="02010600040101010101" pitchFamily="2" charset="-122"/>
              </a:rPr>
              <a:t>云计算是一种按需使用信息资源的模式，这种模式提供可用的、便捷的、按需的网络访问， 进入可配置的计算资源共享池（资源包括网络，服务器，存储，应用软件，服务），这些资源能够被快速提供，只需投入很少的管理工作，或与服务供应商进行很少的交互。</a:t>
            </a:r>
            <a:endParaRPr lang="en-US" altLang="zh-CN" sz="2400" dirty="0">
              <a:latin typeface="华文楷体" panose="02010600040101010101" pitchFamily="2" charset="-122"/>
              <a:ea typeface="华文楷体" panose="02010600040101010101" pitchFamily="2" charset="-122"/>
            </a:endParaRPr>
          </a:p>
          <a:p>
            <a:pPr algn="r">
              <a:lnSpc>
                <a:spcPct val="150000"/>
              </a:lnSpc>
              <a:spcBef>
                <a:spcPts val="600"/>
              </a:spcBef>
              <a:spcAft>
                <a:spcPts val="1200"/>
              </a:spcAft>
            </a:pP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美国国家标准与技术研究院（</a:t>
            </a:r>
            <a:r>
              <a:rPr lang="en-US" altLang="zh-CN" sz="2400" dirty="0">
                <a:latin typeface="华文楷体" panose="02010600040101010101" pitchFamily="2" charset="-122"/>
                <a:ea typeface="华文楷体" panose="02010600040101010101" pitchFamily="2" charset="-122"/>
              </a:rPr>
              <a:t>NIST</a:t>
            </a:r>
            <a:r>
              <a:rPr lang="zh-CN" altLang="en-US" sz="2400" dirty="0">
                <a:latin typeface="华文楷体" panose="02010600040101010101" pitchFamily="2" charset="-122"/>
                <a:ea typeface="华文楷体" panose="02010600040101010101" pitchFamily="2" charset="-122"/>
              </a:rPr>
              <a:t>）定义</a:t>
            </a:r>
          </a:p>
        </p:txBody>
      </p:sp>
    </p:spTree>
    <p:extLst>
      <p:ext uri="{BB962C8B-B14F-4D97-AF65-F5344CB8AC3E}">
        <p14:creationId xmlns="" xmlns:p14="http://schemas.microsoft.com/office/powerpoint/2010/main" val="28000795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.1 </a:t>
            </a:r>
            <a:r>
              <a:rPr lang="zh-CN" altLang="en-US" sz="3200" kern="0" dirty="0">
                <a:solidFill>
                  <a:srgbClr val="2E06D8"/>
                </a:solidFill>
                <a:latin typeface="黑体" pitchFamily="2" charset="-122"/>
                <a:ea typeface="黑体" pitchFamily="2" charset="-122"/>
                <a:sym typeface="黑体" pitchFamily="2" charset="-122"/>
              </a:rPr>
              <a:t>云计算</a:t>
            </a:r>
            <a:endParaRPr lang="zh-CN" altLang="en-US" sz="3600" b="1" dirty="0">
              <a:solidFill>
                <a:srgbClr val="00B0F0"/>
              </a:solidFill>
              <a:latin typeface="黑体" pitchFamily="2" charset="-122"/>
              <a:ea typeface="黑体" pitchFamily="2" charset="-122"/>
            </a:endParaRPr>
          </a:p>
        </p:txBody>
      </p:sp>
      <p:grpSp>
        <p:nvGrpSpPr>
          <p:cNvPr id="7" name="组合 57"/>
          <p:cNvGrpSpPr/>
          <p:nvPr/>
        </p:nvGrpSpPr>
        <p:grpSpPr>
          <a:xfrm>
            <a:off x="1381098" y="1648481"/>
            <a:ext cx="7254577" cy="4355444"/>
            <a:chOff x="1099456" y="1654628"/>
            <a:chExt cx="8296059" cy="5103440"/>
          </a:xfrm>
        </p:grpSpPr>
        <p:cxnSp>
          <p:nvCxnSpPr>
            <p:cNvPr id="9" name="直接箭头连接符 8"/>
            <p:cNvCxnSpPr/>
            <p:nvPr/>
          </p:nvCxnSpPr>
          <p:spPr>
            <a:xfrm flipV="1">
              <a:off x="7769721" y="3296340"/>
              <a:ext cx="0" cy="19181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接箭头连接符 9"/>
            <p:cNvCxnSpPr/>
            <p:nvPr/>
          </p:nvCxnSpPr>
          <p:spPr>
            <a:xfrm flipV="1">
              <a:off x="8157293" y="3354749"/>
              <a:ext cx="9587" cy="26210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直接箭头连接符 10"/>
            <p:cNvCxnSpPr/>
            <p:nvPr/>
          </p:nvCxnSpPr>
          <p:spPr>
            <a:xfrm flipV="1">
              <a:off x="7448425" y="4090039"/>
              <a:ext cx="0" cy="19181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直接箭头连接符 11"/>
            <p:cNvCxnSpPr/>
            <p:nvPr/>
          </p:nvCxnSpPr>
          <p:spPr>
            <a:xfrm flipV="1">
              <a:off x="7168963" y="4090039"/>
              <a:ext cx="0" cy="10751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a:xfrm flipV="1">
              <a:off x="6565248" y="3274568"/>
              <a:ext cx="0" cy="10751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直接箭头连接符 14"/>
            <p:cNvCxnSpPr/>
            <p:nvPr/>
          </p:nvCxnSpPr>
          <p:spPr>
            <a:xfrm flipV="1">
              <a:off x="5454904" y="3307184"/>
              <a:ext cx="1" cy="2224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6" name="组合 28"/>
            <p:cNvGrpSpPr/>
            <p:nvPr/>
          </p:nvGrpSpPr>
          <p:grpSpPr>
            <a:xfrm>
              <a:off x="1099456" y="1654628"/>
              <a:ext cx="8296059" cy="5103440"/>
              <a:chOff x="995189" y="615538"/>
              <a:chExt cx="9652184" cy="6217698"/>
            </a:xfrm>
          </p:grpSpPr>
          <p:sp>
            <p:nvSpPr>
              <p:cNvPr id="25" name="文本占位符 1">
                <a:extLst>
                  <a:ext uri="{FF2B5EF4-FFF2-40B4-BE49-F238E27FC236}">
                    <a16:creationId xmlns="" xmlns:a16="http://schemas.microsoft.com/office/drawing/2014/main" id="{4E0A35F0-C783-48B4-9BE7-D87B8A72AA45}"/>
                  </a:ext>
                </a:extLst>
              </p:cNvPr>
              <p:cNvSpPr txBox="1">
                <a:spLocks/>
              </p:cNvSpPr>
              <p:nvPr/>
            </p:nvSpPr>
            <p:spPr>
              <a:xfrm>
                <a:off x="1814392" y="711265"/>
                <a:ext cx="8832981" cy="4771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3200" b="1" dirty="0">
                  <a:solidFill>
                    <a:schemeClr val="bg1"/>
                  </a:solidFill>
                </a:endParaRPr>
              </a:p>
            </p:txBody>
          </p:sp>
          <p:grpSp>
            <p:nvGrpSpPr>
              <p:cNvPr id="26" name="组合 1"/>
              <p:cNvGrpSpPr/>
              <p:nvPr/>
            </p:nvGrpSpPr>
            <p:grpSpPr>
              <a:xfrm>
                <a:off x="995189" y="5932721"/>
                <a:ext cx="8703982" cy="900515"/>
                <a:chOff x="995189" y="5715001"/>
                <a:chExt cx="8703982" cy="900515"/>
              </a:xfrm>
            </p:grpSpPr>
            <p:sp>
              <p:nvSpPr>
                <p:cNvPr id="44" name="圆角矩形 31"/>
                <p:cNvSpPr>
                  <a:spLocks noChangeArrowheads="1"/>
                </p:cNvSpPr>
                <p:nvPr/>
              </p:nvSpPr>
              <p:spPr bwMode="auto">
                <a:xfrm>
                  <a:off x="995189" y="5715001"/>
                  <a:ext cx="8703982" cy="784795"/>
                </a:xfrm>
                <a:prstGeom prst="roundRect">
                  <a:avLst>
                    <a:gd name="adj" fmla="val 16667"/>
                  </a:avLst>
                </a:prstGeom>
                <a:solidFill>
                  <a:srgbClr val="0070C0"/>
                </a:solidFill>
                <a:ln w="25400" cap="flat" cmpd="sng">
                  <a:solidFill>
                    <a:sysClr val="window" lastClr="FFFFFF"/>
                  </a:solidFill>
                  <a:round/>
                  <a:headEnd/>
                  <a:tailEnd/>
                </a:ln>
                <a:effectLst/>
              </p:spPr>
              <p:txBody>
                <a:bodyPr lIns="90170" tIns="46990" rIns="90170" bIns="4699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zh-CN" altLang="zh-CN" sz="2000" b="0" i="0" u="none" strike="noStrike" kern="0" cap="none" spc="0" normalizeH="0" baseline="0" noProof="0">
                    <a:ln>
                      <a:noFill/>
                    </a:ln>
                    <a:solidFill>
                      <a:schemeClr val="bg1"/>
                    </a:solidFill>
                    <a:effectLst/>
                    <a:uLnTx/>
                    <a:uFillTx/>
                    <a:latin typeface="宋体" pitchFamily="2" charset="-122"/>
                    <a:ea typeface="黑体" panose="02010609060101010101" pitchFamily="49" charset="-122"/>
                    <a:sym typeface="宋体" pitchFamily="2" charset="-122"/>
                  </a:endParaRPr>
                </a:p>
              </p:txBody>
            </p:sp>
            <p:sp>
              <p:nvSpPr>
                <p:cNvPr id="45" name="文本框 9"/>
                <p:cNvSpPr txBox="1"/>
                <p:nvPr/>
              </p:nvSpPr>
              <p:spPr>
                <a:xfrm>
                  <a:off x="2579915" y="5736771"/>
                  <a:ext cx="5983975" cy="87874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zh-CN" altLang="en-US" sz="2000" dirty="0">
                      <a:solidFill>
                        <a:schemeClr val="bg1"/>
                      </a:solidFill>
                      <a:latin typeface="Arial"/>
                      <a:ea typeface="黑体" panose="02010609060101010101" pitchFamily="49" charset="-122"/>
                      <a:cs typeface="Arial" pitchFamily="34" charset="0"/>
                    </a:rPr>
                    <a:t>基础架构作为服务（</a:t>
                  </a:r>
                  <a:r>
                    <a:rPr lang="en-US" altLang="zh-CN" sz="2000" dirty="0">
                      <a:solidFill>
                        <a:schemeClr val="bg1"/>
                      </a:solidFill>
                      <a:latin typeface="Arial"/>
                      <a:ea typeface="黑体" panose="02010609060101010101" pitchFamily="49" charset="-122"/>
                      <a:cs typeface="Arial" pitchFamily="34" charset="0"/>
                    </a:rPr>
                    <a:t>IaaS</a:t>
                  </a:r>
                  <a:r>
                    <a:rPr lang="zh-CN" altLang="en-US" sz="2000" dirty="0">
                      <a:solidFill>
                        <a:schemeClr val="bg1"/>
                      </a:solidFill>
                      <a:latin typeface="Arial"/>
                      <a:ea typeface="黑体" panose="02010609060101010101" pitchFamily="49" charset="-122"/>
                      <a:cs typeface="Arial" pitchFamily="34" charset="0"/>
                    </a:rPr>
                    <a:t>）</a:t>
                  </a:r>
                  <a:endParaRPr lang="en-US" altLang="zh-CN" sz="2000" dirty="0">
                    <a:solidFill>
                      <a:schemeClr val="bg1"/>
                    </a:solidFill>
                    <a:latin typeface="Arial"/>
                    <a:ea typeface="黑体" panose="02010609060101010101" pitchFamily="49" charset="-122"/>
                    <a:cs typeface="Arial" pitchFamily="34" charset="0"/>
                  </a:endParaRPr>
                </a:p>
                <a:p>
                  <a:pPr algn="ctr"/>
                  <a:r>
                    <a:rPr lang="zh-CN" altLang="en-US" sz="1800" dirty="0">
                      <a:solidFill>
                        <a:schemeClr val="bg1"/>
                      </a:solidFill>
                      <a:latin typeface="Arial"/>
                      <a:ea typeface="黑体" panose="02010609060101010101" pitchFamily="49" charset="-122"/>
                      <a:cs typeface="Arial" pitchFamily="34" charset="0"/>
                    </a:rPr>
                    <a:t>（虚拟的服务器、存储及网络）</a:t>
                  </a:r>
                </a:p>
              </p:txBody>
            </p:sp>
          </p:grpSp>
          <p:sp>
            <p:nvSpPr>
              <p:cNvPr id="27" name="圆角矩形 31"/>
              <p:cNvSpPr>
                <a:spLocks noChangeArrowheads="1"/>
              </p:cNvSpPr>
              <p:nvPr/>
            </p:nvSpPr>
            <p:spPr bwMode="auto">
              <a:xfrm>
                <a:off x="1480457" y="4943013"/>
                <a:ext cx="8218714" cy="784795"/>
              </a:xfrm>
              <a:prstGeom prst="roundRect">
                <a:avLst>
                  <a:gd name="adj" fmla="val 16667"/>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8100000" scaled="1"/>
                <a:tileRect/>
              </a:gradFill>
              <a:ln w="25400" cap="flat" cmpd="sng">
                <a:solidFill>
                  <a:sysClr val="window" lastClr="FFFFFF"/>
                </a:solidFill>
                <a:round/>
                <a:headEnd/>
                <a:tailEnd/>
              </a:ln>
              <a:effectLst/>
            </p:spPr>
            <p:txBody>
              <a:bodyPr lIns="90170" tIns="46990" rIns="90170" bIns="4699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zh-CN" altLang="zh-CN" sz="2000" b="0" i="0" u="none" strike="noStrike" kern="0" cap="none" spc="0" normalizeH="0" baseline="0" noProof="0">
                  <a:ln>
                    <a:noFill/>
                  </a:ln>
                  <a:solidFill>
                    <a:schemeClr val="bg1"/>
                  </a:solidFill>
                  <a:effectLst/>
                  <a:uLnTx/>
                  <a:uFillTx/>
                  <a:latin typeface="宋体" pitchFamily="2" charset="-122"/>
                  <a:ea typeface="黑体" panose="02010609060101010101" pitchFamily="49" charset="-122"/>
                  <a:sym typeface="宋体" pitchFamily="2" charset="-122"/>
                </a:endParaRPr>
              </a:p>
            </p:txBody>
          </p:sp>
          <p:sp>
            <p:nvSpPr>
              <p:cNvPr id="28" name="文本框 9"/>
              <p:cNvSpPr txBox="1"/>
              <p:nvPr/>
            </p:nvSpPr>
            <p:spPr>
              <a:xfrm>
                <a:off x="2487123" y="4964783"/>
                <a:ext cx="6506543" cy="87874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zh-CN" altLang="en-US" sz="2000" dirty="0">
                    <a:solidFill>
                      <a:schemeClr val="bg1"/>
                    </a:solidFill>
                    <a:latin typeface="Arial"/>
                    <a:ea typeface="黑体" panose="02010609060101010101" pitchFamily="49" charset="-122"/>
                    <a:cs typeface="Arial" pitchFamily="34" charset="0"/>
                  </a:rPr>
                  <a:t>平台作为服务（</a:t>
                </a:r>
                <a:r>
                  <a:rPr lang="en-US" altLang="zh-CN" sz="2000" dirty="0">
                    <a:solidFill>
                      <a:schemeClr val="bg1"/>
                    </a:solidFill>
                    <a:latin typeface="Arial"/>
                    <a:ea typeface="黑体" panose="02010609060101010101" pitchFamily="49" charset="-122"/>
                    <a:cs typeface="Arial" pitchFamily="34" charset="0"/>
                  </a:rPr>
                  <a:t>PaaS</a:t>
                </a:r>
                <a:r>
                  <a:rPr lang="zh-CN" altLang="en-US" sz="2000" dirty="0">
                    <a:solidFill>
                      <a:schemeClr val="bg1"/>
                    </a:solidFill>
                    <a:latin typeface="Arial"/>
                    <a:ea typeface="黑体" panose="02010609060101010101" pitchFamily="49" charset="-122"/>
                    <a:cs typeface="Arial" pitchFamily="34" charset="0"/>
                  </a:rPr>
                  <a:t>）</a:t>
                </a:r>
                <a:endParaRPr lang="en-US" altLang="zh-CN" sz="2000" dirty="0">
                  <a:solidFill>
                    <a:schemeClr val="bg1"/>
                  </a:solidFill>
                  <a:latin typeface="Arial"/>
                  <a:ea typeface="黑体" panose="02010609060101010101" pitchFamily="49" charset="-122"/>
                  <a:cs typeface="Arial" pitchFamily="34" charset="0"/>
                </a:endParaRPr>
              </a:p>
              <a:p>
                <a:pPr algn="ctr"/>
                <a:r>
                  <a:rPr lang="zh-CN" altLang="en-US" sz="1800" dirty="0">
                    <a:solidFill>
                      <a:schemeClr val="bg1"/>
                    </a:solidFill>
                    <a:latin typeface="Arial"/>
                    <a:ea typeface="黑体" panose="02010609060101010101" pitchFamily="49" charset="-122"/>
                    <a:cs typeface="Arial" pitchFamily="34" charset="0"/>
                  </a:rPr>
                  <a:t>（优化的中间件</a:t>
                </a:r>
                <a:r>
                  <a:rPr lang="en-US" altLang="zh-CN" sz="1800" dirty="0">
                    <a:solidFill>
                      <a:schemeClr val="bg1"/>
                    </a:solidFill>
                    <a:latin typeface="Arial"/>
                    <a:ea typeface="黑体" panose="02010609060101010101" pitchFamily="49" charset="-122"/>
                    <a:cs typeface="Arial" pitchFamily="34" charset="0"/>
                  </a:rPr>
                  <a:t>——</a:t>
                </a:r>
                <a:r>
                  <a:rPr lang="zh-CN" altLang="en-US" sz="1800" dirty="0">
                    <a:solidFill>
                      <a:schemeClr val="bg1"/>
                    </a:solidFill>
                    <a:latin typeface="Arial"/>
                    <a:ea typeface="黑体" panose="02010609060101010101" pitchFamily="49" charset="-122"/>
                    <a:cs typeface="Arial" pitchFamily="34" charset="0"/>
                  </a:rPr>
                  <a:t>应用服务器、</a:t>
                </a:r>
                <a:r>
                  <a:rPr lang="en-US" altLang="zh-CN" sz="1800" dirty="0">
                    <a:solidFill>
                      <a:schemeClr val="bg1"/>
                    </a:solidFill>
                    <a:latin typeface="Arial"/>
                    <a:ea typeface="黑体" panose="02010609060101010101" pitchFamily="49" charset="-122"/>
                    <a:cs typeface="Arial" pitchFamily="34" charset="0"/>
                  </a:rPr>
                  <a:t>DB</a:t>
                </a:r>
                <a:r>
                  <a:rPr lang="zh-CN" altLang="en-US" sz="1800" dirty="0">
                    <a:solidFill>
                      <a:schemeClr val="bg1"/>
                    </a:solidFill>
                    <a:latin typeface="Arial"/>
                    <a:ea typeface="黑体" panose="02010609060101010101" pitchFamily="49" charset="-122"/>
                    <a:cs typeface="Arial" pitchFamily="34" charset="0"/>
                  </a:rPr>
                  <a:t>服务器等）</a:t>
                </a:r>
              </a:p>
            </p:txBody>
          </p:sp>
          <p:sp>
            <p:nvSpPr>
              <p:cNvPr id="29" name="圆角矩形 31"/>
              <p:cNvSpPr>
                <a:spLocks noChangeArrowheads="1"/>
              </p:cNvSpPr>
              <p:nvPr/>
            </p:nvSpPr>
            <p:spPr bwMode="auto">
              <a:xfrm>
                <a:off x="1992085" y="3910857"/>
                <a:ext cx="7707085" cy="784795"/>
              </a:xfrm>
              <a:prstGeom prst="roundRect">
                <a:avLst>
                  <a:gd name="adj" fmla="val 16667"/>
                </a:avLst>
              </a:prstGeom>
              <a:gradFill flip="none" rotWithShape="1">
                <a:gsLst>
                  <a:gs pos="0">
                    <a:srgbClr val="69A8E6">
                      <a:shade val="30000"/>
                      <a:satMod val="115000"/>
                    </a:srgbClr>
                  </a:gs>
                  <a:gs pos="50000">
                    <a:srgbClr val="69A8E6">
                      <a:shade val="67500"/>
                      <a:satMod val="115000"/>
                    </a:srgbClr>
                  </a:gs>
                  <a:gs pos="100000">
                    <a:srgbClr val="69A8E6">
                      <a:shade val="100000"/>
                      <a:satMod val="115000"/>
                    </a:srgbClr>
                  </a:gs>
                </a:gsLst>
                <a:lin ang="10800000" scaled="1"/>
                <a:tileRect/>
              </a:gradFill>
              <a:ln w="25400" cap="flat" cmpd="sng">
                <a:solidFill>
                  <a:sysClr val="window" lastClr="FFFFFF"/>
                </a:solidFill>
                <a:round/>
                <a:headEnd/>
                <a:tailEnd/>
              </a:ln>
              <a:effectLst/>
            </p:spPr>
            <p:txBody>
              <a:bodyPr lIns="90170" tIns="46990" rIns="90170" bIns="4699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zh-CN" altLang="zh-CN" sz="2000" b="0" i="0" u="none" strike="noStrike" kern="0" cap="none" spc="0" normalizeH="0" baseline="0" noProof="0">
                  <a:ln>
                    <a:noFill/>
                  </a:ln>
                  <a:solidFill>
                    <a:schemeClr val="bg1"/>
                  </a:solidFill>
                  <a:effectLst/>
                  <a:uLnTx/>
                  <a:uFillTx/>
                  <a:latin typeface="宋体" pitchFamily="2" charset="-122"/>
                  <a:ea typeface="黑体" panose="02010609060101010101" pitchFamily="49" charset="-122"/>
                  <a:sym typeface="宋体" pitchFamily="2" charset="-122"/>
                </a:endParaRPr>
              </a:p>
            </p:txBody>
          </p:sp>
          <p:sp>
            <p:nvSpPr>
              <p:cNvPr id="30" name="文本框 9"/>
              <p:cNvSpPr txBox="1"/>
              <p:nvPr/>
            </p:nvSpPr>
            <p:spPr>
              <a:xfrm>
                <a:off x="2487123" y="3932626"/>
                <a:ext cx="6506543" cy="87874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zh-CN" altLang="en-US" sz="2000" dirty="0">
                    <a:solidFill>
                      <a:schemeClr val="bg1"/>
                    </a:solidFill>
                    <a:latin typeface="Arial"/>
                    <a:ea typeface="黑体" panose="02010609060101010101" pitchFamily="49" charset="-122"/>
                    <a:cs typeface="Arial" pitchFamily="34" charset="0"/>
                  </a:rPr>
                  <a:t>软件作为服务（</a:t>
                </a:r>
                <a:r>
                  <a:rPr lang="en-US" altLang="zh-CN" sz="2000" dirty="0">
                    <a:solidFill>
                      <a:schemeClr val="bg1"/>
                    </a:solidFill>
                    <a:latin typeface="Arial"/>
                    <a:ea typeface="黑体" panose="02010609060101010101" pitchFamily="49" charset="-122"/>
                    <a:cs typeface="Arial" pitchFamily="34" charset="0"/>
                  </a:rPr>
                  <a:t>SaaS</a:t>
                </a:r>
                <a:r>
                  <a:rPr lang="zh-CN" altLang="en-US" sz="2000" dirty="0">
                    <a:solidFill>
                      <a:schemeClr val="bg1"/>
                    </a:solidFill>
                    <a:latin typeface="Arial"/>
                    <a:ea typeface="黑体" panose="02010609060101010101" pitchFamily="49" charset="-122"/>
                    <a:cs typeface="Arial" pitchFamily="34" charset="0"/>
                  </a:rPr>
                  <a:t>）</a:t>
                </a:r>
                <a:endParaRPr lang="en-US" altLang="zh-CN" sz="2000" dirty="0">
                  <a:solidFill>
                    <a:schemeClr val="bg1"/>
                  </a:solidFill>
                  <a:latin typeface="Arial"/>
                  <a:ea typeface="黑体" panose="02010609060101010101" pitchFamily="49" charset="-122"/>
                  <a:cs typeface="Arial" pitchFamily="34" charset="0"/>
                </a:endParaRPr>
              </a:p>
              <a:p>
                <a:pPr algn="ctr"/>
                <a:r>
                  <a:rPr lang="zh-CN" altLang="en-US" sz="1800" dirty="0">
                    <a:solidFill>
                      <a:schemeClr val="bg1"/>
                    </a:solidFill>
                    <a:latin typeface="Arial"/>
                    <a:ea typeface="黑体" panose="02010609060101010101" pitchFamily="49" charset="-122"/>
                    <a:cs typeface="Arial" pitchFamily="34" charset="0"/>
                  </a:rPr>
                  <a:t>（行业应用，</a:t>
                </a:r>
                <a:r>
                  <a:rPr lang="en-US" altLang="zh-CN" sz="1800" dirty="0">
                    <a:solidFill>
                      <a:schemeClr val="bg1"/>
                    </a:solidFill>
                    <a:latin typeface="Arial"/>
                    <a:ea typeface="黑体" panose="02010609060101010101" pitchFamily="49" charset="-122"/>
                    <a:cs typeface="Arial" pitchFamily="34" charset="0"/>
                  </a:rPr>
                  <a:t>ERP/CRM/OA</a:t>
                </a:r>
                <a:r>
                  <a:rPr lang="zh-CN" altLang="en-US" sz="1800" dirty="0">
                    <a:solidFill>
                      <a:schemeClr val="bg1"/>
                    </a:solidFill>
                    <a:latin typeface="Arial"/>
                    <a:ea typeface="黑体" panose="02010609060101010101" pitchFamily="49" charset="-122"/>
                    <a:cs typeface="Arial" pitchFamily="34" charset="0"/>
                  </a:rPr>
                  <a:t>等）</a:t>
                </a:r>
              </a:p>
            </p:txBody>
          </p:sp>
          <p:sp>
            <p:nvSpPr>
              <p:cNvPr id="31" name="圆角矩形 31"/>
              <p:cNvSpPr>
                <a:spLocks noChangeArrowheads="1"/>
              </p:cNvSpPr>
              <p:nvPr/>
            </p:nvSpPr>
            <p:spPr bwMode="auto">
              <a:xfrm>
                <a:off x="2487123" y="2883807"/>
                <a:ext cx="7212047" cy="784795"/>
              </a:xfrm>
              <a:prstGeom prst="roundRect">
                <a:avLst>
                  <a:gd name="adj" fmla="val 16667"/>
                </a:avLst>
              </a:prstGeom>
              <a:solidFill>
                <a:srgbClr val="69A8E6"/>
              </a:solidFill>
              <a:ln w="25400" cap="flat" cmpd="sng">
                <a:solidFill>
                  <a:sysClr val="window" lastClr="FFFFFF"/>
                </a:solidFill>
                <a:round/>
                <a:headEnd/>
                <a:tailEnd/>
              </a:ln>
              <a:effectLst/>
            </p:spPr>
            <p:txBody>
              <a:bodyPr lIns="90170" tIns="46990" rIns="90170" bIns="4699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zh-CN" altLang="zh-CN" sz="2000" b="0" i="0" u="none" strike="noStrike" kern="0" cap="none" spc="0" normalizeH="0" baseline="0" noProof="0">
                  <a:ln>
                    <a:noFill/>
                  </a:ln>
                  <a:solidFill>
                    <a:schemeClr val="bg1"/>
                  </a:solidFill>
                  <a:effectLst/>
                  <a:uLnTx/>
                  <a:uFillTx/>
                  <a:latin typeface="宋体" pitchFamily="2" charset="-122"/>
                  <a:ea typeface="黑体" panose="02010609060101010101" pitchFamily="49" charset="-122"/>
                  <a:sym typeface="宋体" pitchFamily="2" charset="-122"/>
                </a:endParaRPr>
              </a:p>
            </p:txBody>
          </p:sp>
          <p:sp>
            <p:nvSpPr>
              <p:cNvPr id="32" name="文本框 9"/>
              <p:cNvSpPr txBox="1"/>
              <p:nvPr/>
            </p:nvSpPr>
            <p:spPr>
              <a:xfrm>
                <a:off x="3124199" y="2905577"/>
                <a:ext cx="5869467" cy="87874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zh-CN" altLang="en-US" sz="2000" dirty="0">
                    <a:solidFill>
                      <a:schemeClr val="bg1"/>
                    </a:solidFill>
                    <a:latin typeface="Arial"/>
                    <a:ea typeface="黑体" panose="02010609060101010101" pitchFamily="49" charset="-122"/>
                    <a:cs typeface="Arial" pitchFamily="34" charset="0"/>
                  </a:rPr>
                  <a:t>数据作为服务（</a:t>
                </a:r>
                <a:r>
                  <a:rPr lang="en-US" altLang="zh-CN" sz="2000" dirty="0" err="1">
                    <a:solidFill>
                      <a:schemeClr val="bg1"/>
                    </a:solidFill>
                    <a:latin typeface="Arial"/>
                    <a:ea typeface="黑体" panose="02010609060101010101" pitchFamily="49" charset="-122"/>
                    <a:cs typeface="Arial" pitchFamily="34" charset="0"/>
                  </a:rPr>
                  <a:t>DaaS</a:t>
                </a:r>
                <a:r>
                  <a:rPr lang="zh-CN" altLang="en-US" sz="2000" dirty="0">
                    <a:solidFill>
                      <a:schemeClr val="bg1"/>
                    </a:solidFill>
                    <a:latin typeface="Arial"/>
                    <a:ea typeface="黑体" panose="02010609060101010101" pitchFamily="49" charset="-122"/>
                    <a:cs typeface="Arial" pitchFamily="34" charset="0"/>
                  </a:rPr>
                  <a:t>）</a:t>
                </a:r>
                <a:endParaRPr lang="en-US" altLang="zh-CN" sz="2000" dirty="0">
                  <a:solidFill>
                    <a:schemeClr val="bg1"/>
                  </a:solidFill>
                  <a:latin typeface="Arial"/>
                  <a:ea typeface="黑体" panose="02010609060101010101" pitchFamily="49" charset="-122"/>
                  <a:cs typeface="Arial" pitchFamily="34" charset="0"/>
                </a:endParaRPr>
              </a:p>
              <a:p>
                <a:pPr algn="ctr"/>
                <a:r>
                  <a:rPr lang="zh-CN" altLang="en-US" sz="1800" dirty="0">
                    <a:solidFill>
                      <a:schemeClr val="bg1"/>
                    </a:solidFill>
                    <a:latin typeface="Arial"/>
                    <a:ea typeface="黑体" panose="02010609060101010101" pitchFamily="49" charset="-122"/>
                    <a:cs typeface="Arial" pitchFamily="34" charset="0"/>
                  </a:rPr>
                  <a:t>（基础大数据、行业大数据等）</a:t>
                </a:r>
              </a:p>
            </p:txBody>
          </p:sp>
          <p:sp>
            <p:nvSpPr>
              <p:cNvPr id="33" name="圆角矩形 31"/>
              <p:cNvSpPr>
                <a:spLocks noChangeArrowheads="1"/>
              </p:cNvSpPr>
              <p:nvPr/>
            </p:nvSpPr>
            <p:spPr bwMode="auto">
              <a:xfrm>
                <a:off x="2939143" y="1903502"/>
                <a:ext cx="6760027" cy="784795"/>
              </a:xfrm>
              <a:prstGeom prst="roundRect">
                <a:avLst>
                  <a:gd name="adj" fmla="val 16667"/>
                </a:avLst>
              </a:prstGeom>
              <a:gradFill flip="none" rotWithShape="1">
                <a:gsLst>
                  <a:gs pos="0">
                    <a:srgbClr val="FF7C80">
                      <a:tint val="66000"/>
                      <a:satMod val="160000"/>
                    </a:srgbClr>
                  </a:gs>
                  <a:gs pos="86000">
                    <a:srgbClr val="FF7C80">
                      <a:tint val="44500"/>
                      <a:satMod val="160000"/>
                    </a:srgbClr>
                  </a:gs>
                </a:gsLst>
                <a:lin ang="10800000" scaled="1"/>
                <a:tileRect/>
              </a:gradFill>
              <a:ln w="25400" cap="flat" cmpd="sng">
                <a:solidFill>
                  <a:sysClr val="window" lastClr="FFFFFF"/>
                </a:solidFill>
                <a:round/>
                <a:headEnd/>
                <a:tailEnd/>
              </a:ln>
              <a:effectLst/>
            </p:spPr>
            <p:txBody>
              <a:bodyPr lIns="90170" tIns="46990" rIns="90170" bIns="4699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zh-CN" altLang="zh-CN" sz="2000" b="0" i="0" u="none" strike="noStrike" kern="0" cap="none" spc="0" normalizeH="0" baseline="0" noProof="0">
                  <a:ln>
                    <a:noFill/>
                  </a:ln>
                  <a:solidFill>
                    <a:schemeClr val="bg1"/>
                  </a:solidFill>
                  <a:effectLst/>
                  <a:uLnTx/>
                  <a:uFillTx/>
                  <a:latin typeface="宋体" pitchFamily="2" charset="-122"/>
                  <a:ea typeface="黑体" panose="02010609060101010101" pitchFamily="49" charset="-122"/>
                  <a:sym typeface="宋体" pitchFamily="2" charset="-122"/>
                </a:endParaRPr>
              </a:p>
            </p:txBody>
          </p:sp>
          <p:sp>
            <p:nvSpPr>
              <p:cNvPr id="34" name="文本框 9"/>
              <p:cNvSpPr txBox="1"/>
              <p:nvPr/>
            </p:nvSpPr>
            <p:spPr>
              <a:xfrm>
                <a:off x="3185709" y="1925273"/>
                <a:ext cx="6021035" cy="87874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zh-CN" altLang="en-US" sz="2000" dirty="0">
                    <a:solidFill>
                      <a:schemeClr val="bg1"/>
                    </a:solidFill>
                    <a:latin typeface="Arial"/>
                    <a:ea typeface="黑体" panose="02010609060101010101" pitchFamily="49" charset="-122"/>
                    <a:cs typeface="Arial" pitchFamily="34" charset="0"/>
                  </a:rPr>
                  <a:t>政务作为服务（</a:t>
                </a:r>
                <a:r>
                  <a:rPr lang="en-US" altLang="zh-CN" sz="2000" dirty="0" err="1">
                    <a:solidFill>
                      <a:schemeClr val="bg1"/>
                    </a:solidFill>
                    <a:latin typeface="Arial"/>
                    <a:ea typeface="黑体" panose="02010609060101010101" pitchFamily="49" charset="-122"/>
                    <a:cs typeface="Arial" pitchFamily="34" charset="0"/>
                  </a:rPr>
                  <a:t>GaaS</a:t>
                </a:r>
                <a:r>
                  <a:rPr lang="zh-CN" altLang="en-US" sz="2000" dirty="0">
                    <a:solidFill>
                      <a:schemeClr val="bg1"/>
                    </a:solidFill>
                    <a:latin typeface="Arial"/>
                    <a:ea typeface="黑体" panose="02010609060101010101" pitchFamily="49" charset="-122"/>
                    <a:cs typeface="Arial" pitchFamily="34" charset="0"/>
                  </a:rPr>
                  <a:t>）</a:t>
                </a:r>
                <a:endParaRPr lang="en-US" altLang="zh-CN" sz="2000" dirty="0">
                  <a:solidFill>
                    <a:schemeClr val="bg1"/>
                  </a:solidFill>
                  <a:latin typeface="Arial"/>
                  <a:ea typeface="黑体" panose="02010609060101010101" pitchFamily="49" charset="-122"/>
                  <a:cs typeface="Arial" pitchFamily="34" charset="0"/>
                </a:endParaRPr>
              </a:p>
              <a:p>
                <a:pPr algn="ctr"/>
                <a:r>
                  <a:rPr lang="zh-CN" altLang="en-US" sz="1800" dirty="0">
                    <a:solidFill>
                      <a:schemeClr val="bg1"/>
                    </a:solidFill>
                    <a:latin typeface="Arial"/>
                    <a:ea typeface="黑体" panose="02010609060101010101" pitchFamily="49" charset="-122"/>
                    <a:cs typeface="Arial" pitchFamily="34" charset="0"/>
                  </a:rPr>
                  <a:t>（基础民生服务、各部门政务服务等）</a:t>
                </a:r>
              </a:p>
            </p:txBody>
          </p:sp>
          <p:grpSp>
            <p:nvGrpSpPr>
              <p:cNvPr id="35" name="组合 2"/>
              <p:cNvGrpSpPr/>
              <p:nvPr/>
            </p:nvGrpSpPr>
            <p:grpSpPr>
              <a:xfrm>
                <a:off x="1549935" y="645454"/>
                <a:ext cx="1873623" cy="1192136"/>
                <a:chOff x="8382000" y="249493"/>
                <a:chExt cx="1873623" cy="1192136"/>
              </a:xfrm>
            </p:grpSpPr>
            <p:pic>
              <p:nvPicPr>
                <p:cNvPr id="42" name="Picture 27" descr="ICON_Cloud_Q308"/>
                <p:cNvPicPr>
                  <a:picLocks noChangeAspect="1" noChangeArrowheads="1"/>
                </p:cNvPicPr>
                <p:nvPr/>
              </p:nvPicPr>
              <p:blipFill>
                <a:blip r:embed="rId3" cstate="print"/>
                <a:srcRect/>
                <a:stretch>
                  <a:fillRect/>
                </a:stretch>
              </p:blipFill>
              <p:spPr bwMode="auto">
                <a:xfrm>
                  <a:off x="8382000" y="249493"/>
                  <a:ext cx="1873623" cy="1192136"/>
                </a:xfrm>
                <a:prstGeom prst="rect">
                  <a:avLst/>
                </a:prstGeom>
                <a:noFill/>
                <a:ln w="9525">
                  <a:noFill/>
                  <a:miter lim="800000"/>
                  <a:headEnd/>
                  <a:tailEnd/>
                </a:ln>
              </p:spPr>
            </p:pic>
            <p:sp>
              <p:nvSpPr>
                <p:cNvPr id="43" name="文本框 9"/>
                <p:cNvSpPr txBox="1"/>
                <p:nvPr/>
              </p:nvSpPr>
              <p:spPr>
                <a:xfrm>
                  <a:off x="8646457" y="656621"/>
                  <a:ext cx="1371316" cy="44816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zh-CN" altLang="en-US" sz="1800" dirty="0">
                      <a:latin typeface="Arial"/>
                      <a:ea typeface="黑体" panose="02010609060101010101" pitchFamily="49" charset="-122"/>
                      <a:cs typeface="Arial" pitchFamily="34" charset="0"/>
                    </a:rPr>
                    <a:t>公有云</a:t>
                  </a:r>
                </a:p>
              </p:txBody>
            </p:sp>
          </p:grpSp>
          <p:grpSp>
            <p:nvGrpSpPr>
              <p:cNvPr id="36" name="组合 20"/>
              <p:cNvGrpSpPr/>
              <p:nvPr/>
            </p:nvGrpSpPr>
            <p:grpSpPr>
              <a:xfrm>
                <a:off x="4369427" y="621953"/>
                <a:ext cx="1873623" cy="1192136"/>
                <a:chOff x="8382000" y="249493"/>
                <a:chExt cx="1873623" cy="1192136"/>
              </a:xfrm>
            </p:grpSpPr>
            <p:pic>
              <p:nvPicPr>
                <p:cNvPr id="40" name="Picture 27" descr="ICON_Cloud_Q308"/>
                <p:cNvPicPr>
                  <a:picLocks noChangeAspect="1" noChangeArrowheads="1"/>
                </p:cNvPicPr>
                <p:nvPr/>
              </p:nvPicPr>
              <p:blipFill>
                <a:blip r:embed="rId3" cstate="print"/>
                <a:srcRect/>
                <a:stretch>
                  <a:fillRect/>
                </a:stretch>
              </p:blipFill>
              <p:spPr bwMode="auto">
                <a:xfrm>
                  <a:off x="8382000" y="249493"/>
                  <a:ext cx="1873623" cy="1192136"/>
                </a:xfrm>
                <a:prstGeom prst="rect">
                  <a:avLst/>
                </a:prstGeom>
                <a:noFill/>
                <a:ln w="9525">
                  <a:noFill/>
                  <a:miter lim="800000"/>
                  <a:headEnd/>
                  <a:tailEnd/>
                </a:ln>
              </p:spPr>
            </p:pic>
            <p:sp>
              <p:nvSpPr>
                <p:cNvPr id="41" name="文本框 9"/>
                <p:cNvSpPr txBox="1"/>
                <p:nvPr/>
              </p:nvSpPr>
              <p:spPr>
                <a:xfrm>
                  <a:off x="8890074" y="656620"/>
                  <a:ext cx="1365549" cy="44816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zh-CN" altLang="en-US" sz="1800" dirty="0">
                      <a:latin typeface="Arial"/>
                      <a:ea typeface="黑体" panose="02010609060101010101" pitchFamily="49" charset="-122"/>
                      <a:cs typeface="Arial" pitchFamily="34" charset="0"/>
                    </a:rPr>
                    <a:t>私有云</a:t>
                  </a:r>
                </a:p>
              </p:txBody>
            </p:sp>
          </p:grpSp>
          <p:grpSp>
            <p:nvGrpSpPr>
              <p:cNvPr id="37" name="组合 23"/>
              <p:cNvGrpSpPr/>
              <p:nvPr/>
            </p:nvGrpSpPr>
            <p:grpSpPr>
              <a:xfrm>
                <a:off x="7120044" y="615538"/>
                <a:ext cx="1873623" cy="1192136"/>
                <a:chOff x="8382000" y="249493"/>
                <a:chExt cx="1873623" cy="1192136"/>
              </a:xfrm>
            </p:grpSpPr>
            <p:pic>
              <p:nvPicPr>
                <p:cNvPr id="38" name="Picture 27" descr="ICON_Cloud_Q308"/>
                <p:cNvPicPr>
                  <a:picLocks noChangeAspect="1" noChangeArrowheads="1"/>
                </p:cNvPicPr>
                <p:nvPr/>
              </p:nvPicPr>
              <p:blipFill>
                <a:blip r:embed="rId3" cstate="print"/>
                <a:srcRect/>
                <a:stretch>
                  <a:fillRect/>
                </a:stretch>
              </p:blipFill>
              <p:spPr bwMode="auto">
                <a:xfrm>
                  <a:off x="8382000" y="249493"/>
                  <a:ext cx="1873623" cy="1192136"/>
                </a:xfrm>
                <a:prstGeom prst="rect">
                  <a:avLst/>
                </a:prstGeom>
                <a:noFill/>
                <a:ln w="9525">
                  <a:noFill/>
                  <a:miter lim="800000"/>
                  <a:headEnd/>
                  <a:tailEnd/>
                </a:ln>
              </p:spPr>
            </p:pic>
            <p:sp>
              <p:nvSpPr>
                <p:cNvPr id="39" name="文本框 9"/>
                <p:cNvSpPr txBox="1"/>
                <p:nvPr/>
              </p:nvSpPr>
              <p:spPr>
                <a:xfrm>
                  <a:off x="8890074" y="656621"/>
                  <a:ext cx="1365549" cy="44816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zh-CN" altLang="en-US" sz="1800" dirty="0">
                      <a:latin typeface="Arial"/>
                      <a:ea typeface="黑体" panose="02010609060101010101" pitchFamily="49" charset="-122"/>
                      <a:cs typeface="Arial" pitchFamily="34" charset="0"/>
                    </a:rPr>
                    <a:t>混合云</a:t>
                  </a:r>
                </a:p>
              </p:txBody>
            </p:sp>
          </p:grpSp>
        </p:grpSp>
        <p:cxnSp>
          <p:nvCxnSpPr>
            <p:cNvPr id="17" name="直接箭头连接符 16"/>
            <p:cNvCxnSpPr/>
            <p:nvPr/>
          </p:nvCxnSpPr>
          <p:spPr>
            <a:xfrm flipH="1" flipV="1">
              <a:off x="1235225" y="2718761"/>
              <a:ext cx="38404" cy="33071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直接箭头连接符 17"/>
            <p:cNvCxnSpPr/>
            <p:nvPr/>
          </p:nvCxnSpPr>
          <p:spPr>
            <a:xfrm flipH="1" flipV="1">
              <a:off x="1645763" y="2711779"/>
              <a:ext cx="29207" cy="24948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直接箭头连接符 18"/>
            <p:cNvCxnSpPr/>
            <p:nvPr/>
          </p:nvCxnSpPr>
          <p:spPr>
            <a:xfrm flipH="1" flipV="1">
              <a:off x="2086604" y="2729647"/>
              <a:ext cx="25056" cy="16298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直接箭头连接符 19"/>
            <p:cNvCxnSpPr/>
            <p:nvPr/>
          </p:nvCxnSpPr>
          <p:spPr>
            <a:xfrm flipH="1" flipV="1">
              <a:off x="2523294" y="2736252"/>
              <a:ext cx="24574" cy="7716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p:cNvCxnSpPr/>
            <p:nvPr/>
          </p:nvCxnSpPr>
          <p:spPr>
            <a:xfrm flipV="1">
              <a:off x="4839995" y="2432702"/>
              <a:ext cx="0" cy="3113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直接箭头连接符 21"/>
            <p:cNvCxnSpPr/>
            <p:nvPr/>
          </p:nvCxnSpPr>
          <p:spPr>
            <a:xfrm flipV="1">
              <a:off x="5675409" y="4145711"/>
              <a:ext cx="1" cy="2224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直接箭头连接符 22"/>
            <p:cNvCxnSpPr/>
            <p:nvPr/>
          </p:nvCxnSpPr>
          <p:spPr>
            <a:xfrm flipV="1">
              <a:off x="5955647" y="4981527"/>
              <a:ext cx="1" cy="2224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p:cNvCxnSpPr/>
            <p:nvPr/>
          </p:nvCxnSpPr>
          <p:spPr>
            <a:xfrm flipV="1">
              <a:off x="6380188" y="5821777"/>
              <a:ext cx="1" cy="2224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 xmlns:p14="http://schemas.microsoft.com/office/powerpoint/2010/main" val="11681269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.1 </a:t>
            </a:r>
            <a:r>
              <a:rPr lang="zh-CN" altLang="en-US" sz="3200" kern="0" dirty="0">
                <a:solidFill>
                  <a:srgbClr val="2E06D8"/>
                </a:solidFill>
                <a:latin typeface="黑体" pitchFamily="2" charset="-122"/>
                <a:ea typeface="黑体" pitchFamily="2" charset="-122"/>
                <a:sym typeface="黑体" pitchFamily="2" charset="-122"/>
              </a:rPr>
              <a:t>云计算</a:t>
            </a:r>
            <a:endParaRPr lang="zh-CN" altLang="en-US" sz="3600" b="1" dirty="0">
              <a:solidFill>
                <a:srgbClr val="00B0F0"/>
              </a:solidFill>
              <a:latin typeface="黑体" pitchFamily="2" charset="-122"/>
              <a:ea typeface="黑体" pitchFamily="2" charset="-122"/>
            </a:endParaRPr>
          </a:p>
        </p:txBody>
      </p:sp>
      <p:sp>
        <p:nvSpPr>
          <p:cNvPr id="84" name="矩形 83">
            <a:extLst>
              <a:ext uri="{FF2B5EF4-FFF2-40B4-BE49-F238E27FC236}">
                <a16:creationId xmlns="" xmlns:a16="http://schemas.microsoft.com/office/drawing/2014/main" id="{8388FE0E-04FA-4C0C-9F5F-5CF6FA4E0D81}"/>
              </a:ext>
            </a:extLst>
          </p:cNvPr>
          <p:cNvSpPr/>
          <p:nvPr/>
        </p:nvSpPr>
        <p:spPr>
          <a:xfrm>
            <a:off x="257145" y="1635642"/>
            <a:ext cx="7511993" cy="486287"/>
          </a:xfrm>
          <a:prstGeom prst="rect">
            <a:avLst/>
          </a:prstGeom>
        </p:spPr>
        <p:txBody>
          <a:bodyPr wrap="none">
            <a:spAutoFit/>
          </a:bodyPr>
          <a:lstStyle/>
          <a:p>
            <a:r>
              <a:rPr lang="zh-CN" altLang="en-US" sz="3200" dirty="0"/>
              <a:t> </a:t>
            </a:r>
            <a:r>
              <a:rPr lang="zh-CN" altLang="en-US"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通俗的理解：将云计算与城市供水系统作比较</a:t>
            </a:r>
            <a:endParaRPr lang="en-US" altLang="zh-CN"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endParaRPr>
          </a:p>
        </p:txBody>
      </p:sp>
      <p:pic>
        <p:nvPicPr>
          <p:cNvPr id="86" name="图片 85">
            <a:extLst>
              <a:ext uri="{FF2B5EF4-FFF2-40B4-BE49-F238E27FC236}">
                <a16:creationId xmlns="" xmlns:a16="http://schemas.microsoft.com/office/drawing/2014/main" id="{DA2B0313-67CE-4009-8E01-F965232D2996}"/>
              </a:ext>
            </a:extLst>
          </p:cNvPr>
          <p:cNvPicPr>
            <a:picLocks noChangeAspect="1"/>
          </p:cNvPicPr>
          <p:nvPr/>
        </p:nvPicPr>
        <p:blipFill>
          <a:blip r:embed="rId3"/>
          <a:stretch>
            <a:fillRect/>
          </a:stretch>
        </p:blipFill>
        <p:spPr>
          <a:xfrm>
            <a:off x="1403649" y="3382540"/>
            <a:ext cx="6497842" cy="1280801"/>
          </a:xfrm>
          <a:prstGeom prst="rect">
            <a:avLst/>
          </a:prstGeom>
        </p:spPr>
      </p:pic>
      <p:pic>
        <p:nvPicPr>
          <p:cNvPr id="87" name="图片 86">
            <a:extLst>
              <a:ext uri="{FF2B5EF4-FFF2-40B4-BE49-F238E27FC236}">
                <a16:creationId xmlns="" xmlns:a16="http://schemas.microsoft.com/office/drawing/2014/main" id="{79505020-3AD2-4A8C-9E95-A9DEAC8A34EA}"/>
              </a:ext>
            </a:extLst>
          </p:cNvPr>
          <p:cNvPicPr>
            <a:picLocks noChangeAspect="1"/>
          </p:cNvPicPr>
          <p:nvPr/>
        </p:nvPicPr>
        <p:blipFill>
          <a:blip r:embed="rId4"/>
          <a:stretch>
            <a:fillRect/>
          </a:stretch>
        </p:blipFill>
        <p:spPr>
          <a:xfrm>
            <a:off x="417675" y="2128366"/>
            <a:ext cx="6835135" cy="1232678"/>
          </a:xfrm>
          <a:prstGeom prst="rect">
            <a:avLst/>
          </a:prstGeom>
        </p:spPr>
      </p:pic>
      <p:pic>
        <p:nvPicPr>
          <p:cNvPr id="88" name="图片 87">
            <a:extLst>
              <a:ext uri="{FF2B5EF4-FFF2-40B4-BE49-F238E27FC236}">
                <a16:creationId xmlns="" xmlns:a16="http://schemas.microsoft.com/office/drawing/2014/main" id="{CD5A2277-BBA0-4357-8DFB-545EBF082478}"/>
              </a:ext>
            </a:extLst>
          </p:cNvPr>
          <p:cNvPicPr>
            <a:picLocks noChangeAspect="1"/>
          </p:cNvPicPr>
          <p:nvPr/>
        </p:nvPicPr>
        <p:blipFill>
          <a:blip r:embed="rId5"/>
          <a:stretch>
            <a:fillRect/>
          </a:stretch>
        </p:blipFill>
        <p:spPr>
          <a:xfrm>
            <a:off x="2195737" y="4845122"/>
            <a:ext cx="6779360" cy="1276114"/>
          </a:xfrm>
          <a:prstGeom prst="rect">
            <a:avLst/>
          </a:prstGeom>
        </p:spPr>
      </p:pic>
    </p:spTree>
    <p:extLst>
      <p:ext uri="{BB962C8B-B14F-4D97-AF65-F5344CB8AC3E}">
        <p14:creationId xmlns="" xmlns:p14="http://schemas.microsoft.com/office/powerpoint/2010/main" val="10277198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.1 </a:t>
            </a:r>
            <a:r>
              <a:rPr lang="zh-CN" altLang="en-US" sz="3200" kern="0" dirty="0">
                <a:solidFill>
                  <a:srgbClr val="2E06D8"/>
                </a:solidFill>
                <a:latin typeface="黑体" pitchFamily="2" charset="-122"/>
                <a:ea typeface="黑体" pitchFamily="2" charset="-122"/>
                <a:sym typeface="黑体" pitchFamily="2" charset="-122"/>
              </a:rPr>
              <a:t>云计算</a:t>
            </a:r>
            <a:endParaRPr lang="zh-CN" altLang="en-US" sz="3600" b="1" dirty="0">
              <a:solidFill>
                <a:srgbClr val="00B0F0"/>
              </a:solidFill>
              <a:latin typeface="黑体" pitchFamily="2" charset="-122"/>
              <a:ea typeface="黑体" pitchFamily="2" charset="-122"/>
            </a:endParaRPr>
          </a:p>
        </p:txBody>
      </p:sp>
      <p:sp>
        <p:nvSpPr>
          <p:cNvPr id="9" name="内容占位符 2">
            <a:extLst>
              <a:ext uri="{FF2B5EF4-FFF2-40B4-BE49-F238E27FC236}">
                <a16:creationId xmlns="" xmlns:a16="http://schemas.microsoft.com/office/drawing/2014/main" id="{904E42BA-A756-48CD-892C-7C711CF64A5E}"/>
              </a:ext>
            </a:extLst>
          </p:cNvPr>
          <p:cNvSpPr txBox="1">
            <a:spLocks/>
          </p:cNvSpPr>
          <p:nvPr/>
        </p:nvSpPr>
        <p:spPr bwMode="auto">
          <a:xfrm>
            <a:off x="539552" y="1729265"/>
            <a:ext cx="8223447" cy="40619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8CDD7"/>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C0BEAF"/>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nSpc>
                <a:spcPct val="100000"/>
              </a:lnSpc>
              <a:spcBef>
                <a:spcPts val="0"/>
              </a:spcBef>
              <a:buClrTx/>
              <a:buFont typeface="Wingdings" panose="05000000000000000000" pitchFamily="2" charset="2"/>
              <a:buChar char="Ø"/>
            </a:pP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信息相当于水</a:t>
            </a:r>
            <a:endParaRPr lang="en-US" altLang="zh-CN" sz="2400" dirty="0">
              <a:latin typeface="华文楷体" panose="02010600040101010101" pitchFamily="2" charset="-122"/>
              <a:ea typeface="华文楷体" panose="02010600040101010101" pitchFamily="2" charset="-122"/>
              <a:cs typeface="Times New Roman" panose="02020603050405020304" pitchFamily="18" charset="0"/>
            </a:endParaRPr>
          </a:p>
          <a:p>
            <a:pPr marL="0" indent="0">
              <a:lnSpc>
                <a:spcPct val="100000"/>
              </a:lnSpc>
              <a:spcBef>
                <a:spcPts val="0"/>
              </a:spcBef>
              <a:buClrTx/>
              <a:buNone/>
            </a:pP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用比特</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Bit</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来度量，通常有</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KB</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MB</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GB</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TB</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PB</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EB</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ZB</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等；</a:t>
            </a:r>
            <a:endParaRPr lang="en-US" altLang="zh-CN" sz="24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00000"/>
              </a:lnSpc>
              <a:spcBef>
                <a:spcPts val="0"/>
              </a:spcBef>
              <a:buClrTx/>
              <a:buFont typeface="Wingdings" panose="05000000000000000000" pitchFamily="2" charset="2"/>
              <a:buChar char="Ø"/>
            </a:pP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信息服务对用户来说：相当于各部门为市民提供水或各种口感的饮料：如雪碧、可乐、红茶、绿茶、奶茶等；</a:t>
            </a:r>
            <a:endParaRPr lang="en-US" altLang="zh-CN" sz="24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00000"/>
              </a:lnSpc>
              <a:spcBef>
                <a:spcPts val="600"/>
              </a:spcBef>
              <a:spcAft>
                <a:spcPts val="600"/>
              </a:spcAft>
              <a:buClrTx/>
              <a:buFont typeface="Wingdings" panose="05000000000000000000" pitchFamily="2" charset="2"/>
              <a:buChar char="Ø"/>
            </a:pP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信息服务对管理部门来说：根据管理要素进行、服务流程化进行优化设计，由信息系统自动呈现，方便用户自助办理。</a:t>
            </a:r>
            <a:endParaRPr lang="en-US" altLang="zh-CN" sz="24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00000"/>
              </a:lnSpc>
              <a:spcBef>
                <a:spcPts val="600"/>
              </a:spcBef>
              <a:spcAft>
                <a:spcPts val="600"/>
              </a:spcAft>
              <a:buClrTx/>
              <a:buFont typeface="Wingdings" panose="05000000000000000000" pitchFamily="2" charset="2"/>
              <a:buChar char="Ø"/>
            </a:pPr>
            <a:r>
              <a:rPr lang="zh-CN" altLang="en-US" sz="2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只建基础设施，不建信息系统，市民还是“喝不到水”。</a:t>
            </a:r>
          </a:p>
        </p:txBody>
      </p:sp>
    </p:spTree>
    <p:extLst>
      <p:ext uri="{BB962C8B-B14F-4D97-AF65-F5344CB8AC3E}">
        <p14:creationId xmlns="" xmlns:p14="http://schemas.microsoft.com/office/powerpoint/2010/main" val="1262699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p:cNvSpPr txBox="1">
            <a:spLocks noChangeArrowheads="1"/>
          </p:cNvSpPr>
          <p:nvPr/>
        </p:nvSpPr>
        <p:spPr bwMode="auto">
          <a:xfrm>
            <a:off x="384611" y="2639345"/>
            <a:ext cx="8106481" cy="935463"/>
          </a:xfrm>
          <a:prstGeom prst="rect">
            <a:avLst/>
          </a:prstGeom>
          <a:noFill/>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defPPr>
              <a:defRPr lang="zh-CN"/>
            </a:defPPr>
            <a:lvl1pPr indent="0" algn="ctr" defTabSz="0" eaLnBrk="0" fontAlgn="base" hangingPunct="0">
              <a:lnSpc>
                <a:spcPct val="150000"/>
              </a:lnSpc>
              <a:spcBef>
                <a:spcPct val="20000"/>
              </a:spcBef>
              <a:spcAft>
                <a:spcPct val="0"/>
              </a:spcAft>
              <a:buFont typeface="Arial" panose="020B0604020202020204" pitchFamily="34" charset="0"/>
              <a:buNone/>
              <a:defRPr sz="2800" b="1" kern="0">
                <a:solidFill>
                  <a:srgbClr val="0070C0"/>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600" b="0" dirty="0">
                <a:latin typeface="隶书" panose="02010509060101010101" pitchFamily="49" charset="-122"/>
                <a:ea typeface="隶书" panose="02010509060101010101" pitchFamily="49" charset="-122"/>
                <a:sym typeface="黑体" pitchFamily="2" charset="-122"/>
              </a:rPr>
              <a:t>一</a:t>
            </a:r>
            <a:r>
              <a:rPr lang="zh-CN" altLang="en-US" sz="3600" b="0" dirty="0" smtClean="0">
                <a:latin typeface="隶书" panose="02010509060101010101" pitchFamily="49" charset="-122"/>
                <a:ea typeface="隶书" panose="02010509060101010101" pitchFamily="49" charset="-122"/>
                <a:sym typeface="黑体" pitchFamily="2" charset="-122"/>
              </a:rPr>
              <a:t>、信息化上升为国家战略</a:t>
            </a:r>
            <a:endParaRPr lang="en-US" altLang="zh-CN" sz="4000" b="0" dirty="0">
              <a:solidFill>
                <a:srgbClr val="FF0000"/>
              </a:solidFill>
              <a:latin typeface="隶书" panose="02010509060101010101" pitchFamily="49" charset="-122"/>
              <a:ea typeface="隶书" panose="02010509060101010101" pitchFamily="49" charset="-122"/>
              <a:sym typeface="黑体" pitchFamily="2" charset="-122"/>
            </a:endParaRPr>
          </a:p>
        </p:txBody>
      </p:sp>
    </p:spTree>
    <p:extLst>
      <p:ext uri="{BB962C8B-B14F-4D97-AF65-F5344CB8AC3E}">
        <p14:creationId xmlns="" xmlns:p14="http://schemas.microsoft.com/office/powerpoint/2010/main" val="40540657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.1 </a:t>
            </a:r>
            <a:r>
              <a:rPr lang="zh-CN" altLang="en-US" sz="3200" kern="0" dirty="0">
                <a:solidFill>
                  <a:srgbClr val="2E06D8"/>
                </a:solidFill>
                <a:latin typeface="黑体" pitchFamily="2" charset="-122"/>
                <a:ea typeface="黑体" pitchFamily="2" charset="-122"/>
                <a:sym typeface="黑体" pitchFamily="2" charset="-122"/>
              </a:rPr>
              <a:t>云计算</a:t>
            </a:r>
            <a:endParaRPr lang="zh-CN" altLang="en-US" sz="3600" b="1" dirty="0">
              <a:solidFill>
                <a:srgbClr val="00B0F0"/>
              </a:solidFill>
              <a:latin typeface="黑体" pitchFamily="2" charset="-122"/>
              <a:ea typeface="黑体" pitchFamily="2" charset="-122"/>
            </a:endParaRPr>
          </a:p>
        </p:txBody>
      </p:sp>
      <p:pic>
        <p:nvPicPr>
          <p:cNvPr id="17" name="图片 16"/>
          <p:cNvPicPr>
            <a:picLocks noChangeAspect="1"/>
          </p:cNvPicPr>
          <p:nvPr/>
        </p:nvPicPr>
        <p:blipFill>
          <a:blip r:embed="rId3">
            <a:clrChange>
              <a:clrFrom>
                <a:srgbClr val="252525"/>
              </a:clrFrom>
              <a:clrTo>
                <a:srgbClr val="252525">
                  <a:alpha val="0"/>
                </a:srgbClr>
              </a:clrTo>
            </a:clrChange>
            <a:extLst>
              <a:ext uri="{BEBA8EAE-BF5A-486C-A8C5-ECC9F3942E4B}">
                <a14:imgProps xmlns="" xmlns:a14="http://schemas.microsoft.com/office/drawing/2010/main">
                  <a14:imgLayer r:embed="rId4">
                    <a14:imgEffect>
                      <a14:artisticGlowEdges/>
                    </a14:imgEffect>
                  </a14:imgLayer>
                </a14:imgProps>
              </a:ext>
              <a:ext uri="{28A0092B-C50C-407E-A947-70E740481C1C}">
                <a14:useLocalDpi xmlns="" xmlns:a14="http://schemas.microsoft.com/office/drawing/2010/main" val="0"/>
              </a:ext>
            </a:extLst>
          </a:blip>
          <a:stretch>
            <a:fillRect/>
          </a:stretch>
        </p:blipFill>
        <p:spPr>
          <a:xfrm>
            <a:off x="364708" y="2597375"/>
            <a:ext cx="2952328" cy="1907204"/>
          </a:xfrm>
          <a:prstGeom prst="rect">
            <a:avLst/>
          </a:prstGeom>
        </p:spPr>
      </p:pic>
      <p:sp>
        <p:nvSpPr>
          <p:cNvPr id="19" name="圆角矩形 18"/>
          <p:cNvSpPr/>
          <p:nvPr/>
        </p:nvSpPr>
        <p:spPr>
          <a:xfrm>
            <a:off x="3635898" y="2360069"/>
            <a:ext cx="2088232" cy="2173679"/>
          </a:xfrm>
          <a:prstGeom prst="round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3857873" y="2534521"/>
            <a:ext cx="1929204" cy="1815882"/>
          </a:xfrm>
          <a:prstGeom prst="rect">
            <a:avLst/>
          </a:prstGeom>
          <a:noFill/>
        </p:spPr>
        <p:txBody>
          <a:bodyPr wrap="square" rtlCol="0">
            <a:spAutoFit/>
          </a:bodyPr>
          <a:lstStyle/>
          <a:p>
            <a:r>
              <a:rPr lang="zh-CN" altLang="en-US" sz="2000" dirty="0">
                <a:solidFill>
                  <a:schemeClr val="tx1">
                    <a:lumMod val="95000"/>
                    <a:lumOff val="5000"/>
                  </a:schemeClr>
                </a:solidFill>
              </a:rPr>
              <a:t>各部门自建系统且彼此不能互通、共享，则形成信息孤岛，既浪费资金，用户使用也很不方便。</a:t>
            </a:r>
          </a:p>
        </p:txBody>
      </p:sp>
      <p:pic>
        <p:nvPicPr>
          <p:cNvPr id="22" name="图片 21"/>
          <p:cNvPicPr>
            <a:picLocks noChangeAspect="1"/>
          </p:cNvPicPr>
          <p:nvPr/>
        </p:nvPicPr>
        <p:blipFill>
          <a:blip r:embed="rId5" cstate="print">
            <a:duotone>
              <a:schemeClr val="accent3">
                <a:shade val="45000"/>
                <a:satMod val="135000"/>
              </a:schemeClr>
              <a:prstClr val="white"/>
            </a:duotone>
            <a:extLst>
              <a:ext uri="{BEBA8EAE-BF5A-486C-A8C5-ECC9F3942E4B}">
                <a14:imgProps xmlns="" xmlns:a14="http://schemas.microsoft.com/office/drawing/2010/main">
                  <a14:imgLayer r:embed="rId6">
                    <a14:imgEffect>
                      <a14:backgroundRemoval t="10000" b="90000" l="10000" r="90000"/>
                    </a14:imgEffect>
                    <a14:imgEffect>
                      <a14:artisticGlowEdges/>
                    </a14:imgEffect>
                  </a14:imgLayer>
                </a14:imgProps>
              </a:ext>
              <a:ext uri="{28A0092B-C50C-407E-A947-70E740481C1C}">
                <a14:useLocalDpi xmlns="" xmlns:a14="http://schemas.microsoft.com/office/drawing/2010/main" val="0"/>
              </a:ext>
            </a:extLst>
          </a:blip>
          <a:stretch>
            <a:fillRect/>
          </a:stretch>
        </p:blipFill>
        <p:spPr>
          <a:xfrm>
            <a:off x="6123587" y="2534520"/>
            <a:ext cx="2615838" cy="1849479"/>
          </a:xfrm>
          <a:prstGeom prst="rect">
            <a:avLst/>
          </a:prstGeom>
        </p:spPr>
      </p:pic>
      <p:sp>
        <p:nvSpPr>
          <p:cNvPr id="24" name="圆角矩形 23"/>
          <p:cNvSpPr/>
          <p:nvPr/>
        </p:nvSpPr>
        <p:spPr>
          <a:xfrm>
            <a:off x="364709" y="4662109"/>
            <a:ext cx="3286786" cy="1273851"/>
          </a:xfrm>
          <a:prstGeom prst="roundRect">
            <a:avLst/>
          </a:prstGeom>
          <a:solidFill>
            <a:srgbClr val="0033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364709" y="4820531"/>
            <a:ext cx="3271189" cy="978729"/>
          </a:xfrm>
          <a:prstGeom prst="rect">
            <a:avLst/>
          </a:prstGeom>
          <a:noFill/>
        </p:spPr>
        <p:txBody>
          <a:bodyPr wrap="square" rtlCol="0">
            <a:spAutoFit/>
          </a:bodyPr>
          <a:lstStyle/>
          <a:p>
            <a:r>
              <a:rPr lang="zh-CN" altLang="en-US" sz="2400" b="1" dirty="0">
                <a:solidFill>
                  <a:schemeClr val="bg1"/>
                </a:solidFill>
              </a:rPr>
              <a:t>某部门没有信息系统，则处于人工打井、挑水喝的阶段</a:t>
            </a:r>
          </a:p>
        </p:txBody>
      </p:sp>
      <p:sp>
        <p:nvSpPr>
          <p:cNvPr id="27" name="圆角矩形 26"/>
          <p:cNvSpPr/>
          <p:nvPr/>
        </p:nvSpPr>
        <p:spPr>
          <a:xfrm>
            <a:off x="5341709" y="4662109"/>
            <a:ext cx="3415410" cy="1273851"/>
          </a:xfrm>
          <a:prstGeom prst="roundRect">
            <a:avLst/>
          </a:prstGeom>
          <a:solidFill>
            <a:srgbClr val="0033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440605" y="4820531"/>
            <a:ext cx="3316516" cy="978729"/>
          </a:xfrm>
          <a:prstGeom prst="rect">
            <a:avLst/>
          </a:prstGeom>
          <a:noFill/>
        </p:spPr>
        <p:txBody>
          <a:bodyPr wrap="square" rtlCol="0">
            <a:spAutoFit/>
          </a:bodyPr>
          <a:lstStyle/>
          <a:p>
            <a:r>
              <a:rPr lang="zh-CN" altLang="en-US" sz="2400" b="1" dirty="0">
                <a:solidFill>
                  <a:schemeClr val="bg1"/>
                </a:solidFill>
              </a:rPr>
              <a:t>某部门自建信息系统相当于自建了一套供水系统</a:t>
            </a:r>
          </a:p>
        </p:txBody>
      </p:sp>
      <p:sp>
        <p:nvSpPr>
          <p:cNvPr id="2" name="文本框 1"/>
          <p:cNvSpPr txBox="1"/>
          <p:nvPr/>
        </p:nvSpPr>
        <p:spPr>
          <a:xfrm>
            <a:off x="200308" y="1735595"/>
            <a:ext cx="6120680" cy="437043"/>
          </a:xfrm>
          <a:prstGeom prst="rect">
            <a:avLst/>
          </a:prstGeom>
          <a:noFill/>
        </p:spPr>
        <p:txBody>
          <a:bodyPr wrap="square" rtlCol="0">
            <a:spAutoFit/>
          </a:bodyPr>
          <a:lstStyle/>
          <a:p>
            <a:r>
              <a:rPr lang="zh-CN" altLang="en-US"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不同阶段信息化建设的比喻</a:t>
            </a:r>
          </a:p>
        </p:txBody>
      </p:sp>
    </p:spTree>
    <p:extLst>
      <p:ext uri="{BB962C8B-B14F-4D97-AF65-F5344CB8AC3E}">
        <p14:creationId xmlns="" xmlns:p14="http://schemas.microsoft.com/office/powerpoint/2010/main" val="21233889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.1 </a:t>
            </a:r>
            <a:r>
              <a:rPr lang="zh-CN" altLang="en-US" sz="3200" kern="0" dirty="0">
                <a:solidFill>
                  <a:srgbClr val="2E06D8"/>
                </a:solidFill>
                <a:latin typeface="黑体" pitchFamily="2" charset="-122"/>
                <a:ea typeface="黑体" pitchFamily="2" charset="-122"/>
                <a:sym typeface="黑体" pitchFamily="2" charset="-122"/>
              </a:rPr>
              <a:t>云计算</a:t>
            </a:r>
            <a:endParaRPr lang="zh-CN" altLang="en-US" sz="3600" b="1" dirty="0">
              <a:solidFill>
                <a:srgbClr val="00B0F0"/>
              </a:solidFill>
              <a:latin typeface="黑体" pitchFamily="2" charset="-122"/>
              <a:ea typeface="黑体" pitchFamily="2" charset="-122"/>
            </a:endParaRPr>
          </a:p>
        </p:txBody>
      </p:sp>
      <p:sp>
        <p:nvSpPr>
          <p:cNvPr id="2" name="文本框 1"/>
          <p:cNvSpPr txBox="1"/>
          <p:nvPr/>
        </p:nvSpPr>
        <p:spPr>
          <a:xfrm>
            <a:off x="308318" y="1640385"/>
            <a:ext cx="3975650" cy="450893"/>
          </a:xfrm>
          <a:prstGeom prst="rect">
            <a:avLst/>
          </a:prstGeom>
          <a:noFill/>
        </p:spPr>
        <p:txBody>
          <a:bodyPr wrap="square" rtlCol="0">
            <a:spAutoFit/>
          </a:bodyPr>
          <a:lstStyle/>
          <a:p>
            <a:r>
              <a:rPr lang="zh-CN" altLang="en-US"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云计算中心</a:t>
            </a:r>
          </a:p>
        </p:txBody>
      </p:sp>
      <p:pic>
        <p:nvPicPr>
          <p:cNvPr id="26" name="图片 25">
            <a:extLst>
              <a:ext uri="{FF2B5EF4-FFF2-40B4-BE49-F238E27FC236}">
                <a16:creationId xmlns="" xmlns:a16="http://schemas.microsoft.com/office/drawing/2014/main" id="{3BE637BE-4448-4384-BEB5-2F376DCCA10E}"/>
              </a:ext>
            </a:extLst>
          </p:cNvPr>
          <p:cNvPicPr>
            <a:picLocks noChangeAspect="1"/>
          </p:cNvPicPr>
          <p:nvPr/>
        </p:nvPicPr>
        <p:blipFill rotWithShape="1">
          <a:blip r:embed="rId3"/>
          <a:srcRect b="25595"/>
          <a:stretch/>
        </p:blipFill>
        <p:spPr>
          <a:xfrm>
            <a:off x="2711558" y="2656089"/>
            <a:ext cx="6169755" cy="1924153"/>
          </a:xfrm>
          <a:prstGeom prst="rect">
            <a:avLst/>
          </a:prstGeom>
        </p:spPr>
      </p:pic>
      <p:sp>
        <p:nvSpPr>
          <p:cNvPr id="28" name="圆角矩形 27"/>
          <p:cNvSpPr/>
          <p:nvPr/>
        </p:nvSpPr>
        <p:spPr>
          <a:xfrm>
            <a:off x="275080" y="2248051"/>
            <a:ext cx="2055143" cy="2504989"/>
          </a:xfrm>
          <a:prstGeom prst="round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308318" y="2563973"/>
            <a:ext cx="2175450" cy="1815882"/>
          </a:xfrm>
          <a:prstGeom prst="rect">
            <a:avLst/>
          </a:prstGeom>
          <a:noFill/>
        </p:spPr>
        <p:txBody>
          <a:bodyPr wrap="square" rtlCol="0">
            <a:spAutoFit/>
          </a:bodyPr>
          <a:lstStyle/>
          <a:p>
            <a:r>
              <a:rPr lang="zh-CN" altLang="en-US" sz="2000" dirty="0">
                <a:solidFill>
                  <a:schemeClr val="tx1">
                    <a:lumMod val="95000"/>
                    <a:lumOff val="5000"/>
                  </a:schemeClr>
                </a:solidFill>
              </a:rPr>
              <a:t>云计算就是将计算、存储资源（服务器等）集中起来，统一建设，根据各业务系统需要统一调度、按需分配。</a:t>
            </a:r>
          </a:p>
        </p:txBody>
      </p:sp>
      <p:sp>
        <p:nvSpPr>
          <p:cNvPr id="32" name="矩形 31"/>
          <p:cNvSpPr/>
          <p:nvPr/>
        </p:nvSpPr>
        <p:spPr>
          <a:xfrm>
            <a:off x="2864320" y="4599850"/>
            <a:ext cx="5760640" cy="396134"/>
          </a:xfrm>
          <a:prstGeom prst="rect">
            <a:avLst/>
          </a:prstGeom>
        </p:spPr>
        <p:txBody>
          <a:bodyPr wrap="square">
            <a:spAutoFit/>
          </a:bodyPr>
          <a:lstStyle/>
          <a:p>
            <a:r>
              <a:rPr lang="zh-CN" altLang="en-US" sz="2400" dirty="0">
                <a:solidFill>
                  <a:schemeClr val="tx1">
                    <a:lumMod val="95000"/>
                    <a:lumOff val="5000"/>
                  </a:schemeClr>
                </a:solidFill>
              </a:rPr>
              <a:t>水厂中心水池                            云平台</a:t>
            </a:r>
          </a:p>
        </p:txBody>
      </p:sp>
    </p:spTree>
    <p:extLst>
      <p:ext uri="{BB962C8B-B14F-4D97-AF65-F5344CB8AC3E}">
        <p14:creationId xmlns="" xmlns:p14="http://schemas.microsoft.com/office/powerpoint/2010/main" val="26800241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4"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.2.1 </a:t>
            </a:r>
            <a:r>
              <a:rPr lang="zh-CN" altLang="en-US" sz="3200" kern="0" dirty="0">
                <a:solidFill>
                  <a:srgbClr val="2E06D8"/>
                </a:solidFill>
                <a:latin typeface="黑体" pitchFamily="2" charset="-122"/>
                <a:ea typeface="黑体" pitchFamily="2" charset="-122"/>
                <a:sym typeface="黑体" pitchFamily="2" charset="-122"/>
              </a:rPr>
              <a:t>大数据</a:t>
            </a:r>
            <a:endParaRPr lang="zh-CN" altLang="en-US" sz="3600" b="1" dirty="0">
              <a:solidFill>
                <a:srgbClr val="00B0F0"/>
              </a:solidFill>
              <a:latin typeface="黑体" pitchFamily="2" charset="-122"/>
              <a:ea typeface="黑体" pitchFamily="2" charset="-122"/>
            </a:endParaRPr>
          </a:p>
        </p:txBody>
      </p:sp>
      <p:sp>
        <p:nvSpPr>
          <p:cNvPr id="18" name="MH_SubTitle_1">
            <a:extLst>
              <a:ext uri="{FF2B5EF4-FFF2-40B4-BE49-F238E27FC236}">
                <a16:creationId xmlns="" xmlns:a16="http://schemas.microsoft.com/office/drawing/2014/main" id="{8A0DD70A-29E6-4EB2-B220-E17C7E523FDF}"/>
              </a:ext>
            </a:extLst>
          </p:cNvPr>
          <p:cNvSpPr txBox="1"/>
          <p:nvPr>
            <p:custDataLst>
              <p:tags r:id="rId1"/>
            </p:custDataLst>
          </p:nvPr>
        </p:nvSpPr>
        <p:spPr>
          <a:xfrm>
            <a:off x="251520" y="1554484"/>
            <a:ext cx="8334376" cy="463119"/>
          </a:xfrm>
          <a:prstGeom prst="rect">
            <a:avLst/>
          </a:prstGeom>
          <a:noFill/>
        </p:spPr>
        <p:txBody>
          <a:bodyPr wrap="square" rtlCol="0" anchor="ctr" anchorCtr="0">
            <a:noAutofit/>
          </a:bodyPr>
          <a:lstStyle/>
          <a:p>
            <a:r>
              <a:rPr lang="zh-CN" altLang="en-US" sz="2800" b="1" dirty="0">
                <a:latin typeface="华文楷体" panose="02010600040101010101" pitchFamily="2" charset="-122"/>
                <a:cs typeface="Times New Roman" panose="02020603050405020304" pitchFamily="18" charset="0"/>
              </a:rPr>
              <a:t>大数据（</a:t>
            </a:r>
            <a:r>
              <a:rPr lang="en-US" altLang="zh-CN" sz="2800" b="1" dirty="0">
                <a:latin typeface="华文楷体" panose="02010600040101010101" pitchFamily="2" charset="-122"/>
                <a:cs typeface="Times New Roman" panose="02020603050405020304" pitchFamily="18" charset="0"/>
              </a:rPr>
              <a:t>Big Data</a:t>
            </a:r>
            <a:r>
              <a:rPr lang="zh-CN" altLang="en-US" sz="2800" b="1" dirty="0">
                <a:latin typeface="华文楷体" panose="02010600040101010101" pitchFamily="2" charset="-122"/>
                <a:cs typeface="Times New Roman" panose="02020603050405020304" pitchFamily="18" charset="0"/>
              </a:rPr>
              <a:t>）：</a:t>
            </a:r>
          </a:p>
        </p:txBody>
      </p:sp>
      <p:sp>
        <p:nvSpPr>
          <p:cNvPr id="19" name="MH_SubTitle_1">
            <a:extLst>
              <a:ext uri="{FF2B5EF4-FFF2-40B4-BE49-F238E27FC236}">
                <a16:creationId xmlns="" xmlns:a16="http://schemas.microsoft.com/office/drawing/2014/main" id="{808342FD-927C-43D2-AF2F-20B3D4BFC6EB}"/>
              </a:ext>
            </a:extLst>
          </p:cNvPr>
          <p:cNvSpPr txBox="1"/>
          <p:nvPr>
            <p:custDataLst>
              <p:tags r:id="rId2"/>
            </p:custDataLst>
          </p:nvPr>
        </p:nvSpPr>
        <p:spPr>
          <a:xfrm>
            <a:off x="251523" y="1988840"/>
            <a:ext cx="8640959" cy="4163444"/>
          </a:xfrm>
          <a:prstGeom prst="rect">
            <a:avLst/>
          </a:prstGeom>
          <a:noFill/>
        </p:spPr>
        <p:txBody>
          <a:bodyPr wrap="square" rtlCol="0" anchor="ctr" anchorCtr="0">
            <a:noAutofit/>
          </a:bodyPr>
          <a:lstStyle/>
          <a:p>
            <a:pPr algn="just">
              <a:lnSpc>
                <a:spcPct val="125000"/>
              </a:lnSpc>
              <a:spcBef>
                <a:spcPts val="600"/>
              </a:spcBef>
            </a:pPr>
            <a:r>
              <a:rPr lang="en-US" altLang="zh-CN" sz="2400" dirty="0">
                <a:latin typeface="+mn-ea"/>
                <a:ea typeface="+mn-ea"/>
                <a:cs typeface="Times New Roman" panose="02020603050405020304" pitchFamily="18" charset="0"/>
              </a:rPr>
              <a:t>      </a:t>
            </a:r>
            <a:r>
              <a:rPr lang="en-US" altLang="zh-CN" sz="2400" dirty="0">
                <a:latin typeface="华文楷体" panose="02010600040101010101" pitchFamily="2" charset="-122"/>
                <a:cs typeface="Times New Roman" panose="02020603050405020304" pitchFamily="18" charset="0"/>
              </a:rPr>
              <a:t>“</a:t>
            </a:r>
            <a:r>
              <a:rPr lang="zh-CN" altLang="en-US" sz="2400" dirty="0">
                <a:latin typeface="华文楷体" panose="02010600040101010101" pitchFamily="2" charset="-122"/>
                <a:cs typeface="Times New Roman" panose="02020603050405020304" pitchFamily="18" charset="0"/>
              </a:rPr>
              <a:t>大数据”是需要新处理模式才能具有更强的决策力、洞察发现力和流程优化能力来适应海量、高增长率和多样化的信息资产。</a:t>
            </a:r>
            <a:endParaRPr lang="en-US" altLang="zh-CN" sz="2400" dirty="0">
              <a:latin typeface="华文楷体" panose="02010600040101010101" pitchFamily="2" charset="-122"/>
              <a:cs typeface="Times New Roman" panose="02020603050405020304" pitchFamily="18" charset="0"/>
            </a:endParaRPr>
          </a:p>
          <a:p>
            <a:pPr algn="r">
              <a:lnSpc>
                <a:spcPct val="125000"/>
              </a:lnSpc>
              <a:spcBef>
                <a:spcPts val="600"/>
              </a:spcBef>
              <a:spcAft>
                <a:spcPts val="1200"/>
              </a:spcAft>
            </a:pPr>
            <a:r>
              <a:rPr lang="en-US" altLang="zh-CN" sz="2400" dirty="0">
                <a:latin typeface="华文楷体" panose="02010600040101010101" pitchFamily="2" charset="-122"/>
                <a:cs typeface="Times New Roman" panose="02020603050405020304" pitchFamily="18" charset="0"/>
              </a:rPr>
              <a:t>——Gartner </a:t>
            </a:r>
            <a:r>
              <a:rPr lang="zh-CN" altLang="en-US" sz="2400" dirty="0">
                <a:latin typeface="华文楷体" panose="02010600040101010101" pitchFamily="2" charset="-122"/>
                <a:cs typeface="Times New Roman" panose="02020603050405020304" pitchFamily="18" charset="0"/>
              </a:rPr>
              <a:t>定义</a:t>
            </a:r>
            <a:endParaRPr lang="en-US" altLang="zh-CN" sz="2400" dirty="0">
              <a:latin typeface="华文楷体" panose="02010600040101010101" pitchFamily="2" charset="-122"/>
              <a:cs typeface="Times New Roman" panose="02020603050405020304" pitchFamily="18" charset="0"/>
            </a:endParaRPr>
          </a:p>
          <a:p>
            <a:pPr algn="just">
              <a:lnSpc>
                <a:spcPct val="125000"/>
              </a:lnSpc>
              <a:spcBef>
                <a:spcPts val="600"/>
              </a:spcBef>
            </a:pPr>
            <a:r>
              <a:rPr lang="zh-CN" altLang="en-US" sz="2400" dirty="0">
                <a:latin typeface="华文楷体" panose="02010600040101010101" pitchFamily="2" charset="-122"/>
                <a:cs typeface="Times New Roman" panose="02020603050405020304" pitchFamily="18" charset="0"/>
              </a:rPr>
              <a:t>        一种规模大到在获取、存储、管理、分析方面大大超出了传统数据库软件工具能力范围的数据集合，具有海量的数据规模、快速的数据流转、多样的数据类型和价值密度低四大特征。</a:t>
            </a:r>
            <a:endParaRPr lang="en-US" altLang="zh-CN" sz="2400" dirty="0">
              <a:latin typeface="华文楷体" panose="02010600040101010101" pitchFamily="2" charset="-122"/>
              <a:cs typeface="Times New Roman" panose="02020603050405020304" pitchFamily="18" charset="0"/>
            </a:endParaRPr>
          </a:p>
          <a:p>
            <a:pPr algn="r">
              <a:lnSpc>
                <a:spcPct val="125000"/>
              </a:lnSpc>
              <a:spcBef>
                <a:spcPts val="600"/>
              </a:spcBef>
              <a:spcAft>
                <a:spcPts val="1200"/>
              </a:spcAft>
            </a:pPr>
            <a:r>
              <a:rPr lang="en-US" altLang="zh-CN" sz="2400" dirty="0">
                <a:latin typeface="华文楷体" panose="02010600040101010101" pitchFamily="2" charset="-122"/>
                <a:cs typeface="Times New Roman" panose="02020603050405020304" pitchFamily="18" charset="0"/>
              </a:rPr>
              <a:t>——</a:t>
            </a:r>
            <a:r>
              <a:rPr lang="zh-CN" altLang="en-US" sz="2400" dirty="0">
                <a:latin typeface="华文楷体" panose="02010600040101010101" pitchFamily="2" charset="-122"/>
                <a:cs typeface="Times New Roman" panose="02020603050405020304" pitchFamily="18" charset="0"/>
              </a:rPr>
              <a:t>麦肯锡全球研究所 定义</a:t>
            </a:r>
          </a:p>
        </p:txBody>
      </p:sp>
    </p:spTree>
    <p:extLst>
      <p:ext uri="{BB962C8B-B14F-4D97-AF65-F5344CB8AC3E}">
        <p14:creationId xmlns="" xmlns:p14="http://schemas.microsoft.com/office/powerpoint/2010/main" val="9518895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 xmlns:a16="http://schemas.microsoft.com/office/drawing/2014/main" id="{16D40369-E133-4C8C-95AB-BFEE0A46D32F}"/>
              </a:ext>
            </a:extLst>
          </p:cNvPr>
          <p:cNvPicPr>
            <a:picLocks noChangeAspect="1"/>
          </p:cNvPicPr>
          <p:nvPr/>
        </p:nvPicPr>
        <p:blipFill>
          <a:blip r:embed="rId3" cstate="print"/>
          <a:stretch>
            <a:fillRect/>
          </a:stretch>
        </p:blipFill>
        <p:spPr>
          <a:xfrm>
            <a:off x="4828458" y="2133978"/>
            <a:ext cx="1158820" cy="1609675"/>
          </a:xfrm>
          <a:prstGeom prst="rect">
            <a:avLst/>
          </a:prstGeom>
        </p:spPr>
      </p:pic>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4"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.2.1 </a:t>
            </a:r>
            <a:r>
              <a:rPr lang="zh-CN" altLang="en-US" sz="3200" kern="0" dirty="0">
                <a:solidFill>
                  <a:srgbClr val="2E06D8"/>
                </a:solidFill>
                <a:latin typeface="黑体" pitchFamily="2" charset="-122"/>
                <a:ea typeface="黑体" pitchFamily="2" charset="-122"/>
                <a:sym typeface="黑体" pitchFamily="2" charset="-122"/>
              </a:rPr>
              <a:t>大数据</a:t>
            </a:r>
            <a:endParaRPr lang="zh-CN" altLang="en-US" sz="3600" b="1" dirty="0">
              <a:solidFill>
                <a:srgbClr val="00B0F0"/>
              </a:solidFill>
              <a:latin typeface="黑体" pitchFamily="2" charset="-122"/>
              <a:ea typeface="黑体" pitchFamily="2" charset="-122"/>
            </a:endParaRPr>
          </a:p>
        </p:txBody>
      </p:sp>
      <p:sp>
        <p:nvSpPr>
          <p:cNvPr id="10" name="MH_SubTitle_1">
            <a:extLst>
              <a:ext uri="{FF2B5EF4-FFF2-40B4-BE49-F238E27FC236}">
                <a16:creationId xmlns="" xmlns:a16="http://schemas.microsoft.com/office/drawing/2014/main" id="{B3DB4B02-C6A8-47D7-B463-8B137A56F591}"/>
              </a:ext>
            </a:extLst>
          </p:cNvPr>
          <p:cNvSpPr txBox="1"/>
          <p:nvPr>
            <p:custDataLst>
              <p:tags r:id="rId1"/>
            </p:custDataLst>
          </p:nvPr>
        </p:nvSpPr>
        <p:spPr>
          <a:xfrm>
            <a:off x="1" y="1844824"/>
            <a:ext cx="5629940" cy="4203383"/>
          </a:xfrm>
          <a:prstGeom prst="rect">
            <a:avLst/>
          </a:prstGeom>
          <a:noFill/>
        </p:spPr>
        <p:txBody>
          <a:bodyPr wrap="square" rtlCol="0" anchor="ctr" anchorCtr="0">
            <a:noAutofit/>
          </a:bodyPr>
          <a:lstStyle/>
          <a:p>
            <a:pPr marL="342882" indent="-342882">
              <a:lnSpc>
                <a:spcPct val="150000"/>
              </a:lnSpc>
              <a:spcBef>
                <a:spcPts val="600"/>
              </a:spcBef>
              <a:spcAft>
                <a:spcPts val="1200"/>
              </a:spcAft>
              <a:buFont typeface="Wingdings" panose="05000000000000000000" pitchFamily="2" charset="2"/>
              <a:buChar char="Ø"/>
            </a:pPr>
            <a:r>
              <a:rPr lang="zh-CN" altLang="en-US" sz="2800" b="1" dirty="0">
                <a:solidFill>
                  <a:srgbClr val="FF0000"/>
                </a:solidFill>
              </a:rPr>
              <a:t>大数据对事物、世界的精确描述</a:t>
            </a:r>
            <a:endParaRPr lang="en-US" altLang="zh-CN" sz="2800" b="1" dirty="0">
              <a:solidFill>
                <a:srgbClr val="FF0000"/>
              </a:solidFill>
            </a:endParaRPr>
          </a:p>
          <a:p>
            <a:pPr marL="342882" indent="-342882">
              <a:lnSpc>
                <a:spcPct val="150000"/>
              </a:lnSpc>
              <a:spcBef>
                <a:spcPts val="600"/>
              </a:spcBef>
              <a:spcAft>
                <a:spcPts val="1200"/>
              </a:spcAft>
              <a:buFont typeface="Wingdings" panose="05000000000000000000" pitchFamily="2" charset="2"/>
              <a:buChar char="Ø"/>
            </a:pPr>
            <a:r>
              <a:rPr lang="zh-CN" altLang="en-US" sz="2800" dirty="0"/>
              <a:t>类比：人脸画像（素描）</a:t>
            </a:r>
            <a:endParaRPr lang="en-US" altLang="zh-CN" sz="2800" dirty="0"/>
          </a:p>
          <a:p>
            <a:pPr marL="342882" indent="-342882">
              <a:lnSpc>
                <a:spcPct val="150000"/>
              </a:lnSpc>
              <a:spcBef>
                <a:spcPts val="600"/>
              </a:spcBef>
              <a:spcAft>
                <a:spcPts val="1200"/>
              </a:spcAft>
              <a:buFont typeface="Wingdings" panose="05000000000000000000" pitchFamily="2" charset="2"/>
              <a:buChar char="Ø"/>
            </a:pPr>
            <a:r>
              <a:rPr lang="zh-CN" altLang="en-US" sz="2800" dirty="0"/>
              <a:t>笔画   </a:t>
            </a:r>
            <a:r>
              <a:rPr lang="en-US" altLang="zh-CN" sz="2800" dirty="0"/>
              <a:t>VS.  </a:t>
            </a:r>
            <a:r>
              <a:rPr lang="zh-CN" altLang="en-US" sz="2800" dirty="0"/>
              <a:t>字段</a:t>
            </a:r>
            <a:endParaRPr lang="en-US" altLang="zh-CN" sz="2800" dirty="0"/>
          </a:p>
          <a:p>
            <a:pPr marL="800060" lvl="1" indent="-342882">
              <a:lnSpc>
                <a:spcPct val="150000"/>
              </a:lnSpc>
              <a:spcBef>
                <a:spcPts val="600"/>
              </a:spcBef>
              <a:spcAft>
                <a:spcPts val="1200"/>
              </a:spcAft>
              <a:buFont typeface="Wingdings" panose="05000000000000000000" pitchFamily="2" charset="2"/>
              <a:buChar char="Ø"/>
            </a:pPr>
            <a:r>
              <a:rPr lang="zh-CN" altLang="en-US" sz="2400" dirty="0"/>
              <a:t>字段越多，描述越多，细节越清晰</a:t>
            </a:r>
            <a:endParaRPr lang="en-US" altLang="zh-CN" sz="2400" dirty="0"/>
          </a:p>
          <a:p>
            <a:pPr marL="800060" lvl="1" indent="-342882">
              <a:lnSpc>
                <a:spcPct val="150000"/>
              </a:lnSpc>
              <a:spcBef>
                <a:spcPts val="600"/>
              </a:spcBef>
              <a:spcAft>
                <a:spcPts val="1200"/>
              </a:spcAft>
              <a:buFont typeface="Wingdings" panose="05000000000000000000" pitchFamily="2" charset="2"/>
              <a:buChar char="Ø"/>
            </a:pPr>
            <a:r>
              <a:rPr lang="zh-CN" altLang="en-US" sz="2400" dirty="0"/>
              <a:t>大数据积累 </a:t>
            </a:r>
            <a:r>
              <a:rPr lang="en-US" altLang="zh-CN" sz="2400" dirty="0"/>
              <a:t>==》 </a:t>
            </a:r>
            <a:r>
              <a:rPr lang="zh-CN" altLang="en-US" sz="2400" dirty="0"/>
              <a:t>精确描述 </a:t>
            </a:r>
            <a:r>
              <a:rPr lang="en-US" altLang="zh-CN" sz="2400" dirty="0"/>
              <a:t>==》</a:t>
            </a:r>
            <a:r>
              <a:rPr lang="zh-CN" altLang="en-US" sz="2400" dirty="0"/>
              <a:t>精细化管理</a:t>
            </a:r>
          </a:p>
        </p:txBody>
      </p:sp>
      <p:pic>
        <p:nvPicPr>
          <p:cNvPr id="11" name="图片 10">
            <a:extLst>
              <a:ext uri="{FF2B5EF4-FFF2-40B4-BE49-F238E27FC236}">
                <a16:creationId xmlns="" xmlns:a16="http://schemas.microsoft.com/office/drawing/2014/main" id="{DC11C415-AF89-45BE-86BD-25FC0304DBB9}"/>
              </a:ext>
            </a:extLst>
          </p:cNvPr>
          <p:cNvPicPr>
            <a:picLocks noChangeAspect="1"/>
          </p:cNvPicPr>
          <p:nvPr/>
        </p:nvPicPr>
        <p:blipFill>
          <a:blip r:embed="rId5" cstate="print"/>
          <a:stretch>
            <a:fillRect/>
          </a:stretch>
        </p:blipFill>
        <p:spPr>
          <a:xfrm>
            <a:off x="6358169" y="2133972"/>
            <a:ext cx="1236723" cy="1609674"/>
          </a:xfrm>
          <a:prstGeom prst="rect">
            <a:avLst/>
          </a:prstGeom>
        </p:spPr>
      </p:pic>
      <p:pic>
        <p:nvPicPr>
          <p:cNvPr id="12" name="图片 11">
            <a:extLst>
              <a:ext uri="{FF2B5EF4-FFF2-40B4-BE49-F238E27FC236}">
                <a16:creationId xmlns="" xmlns:a16="http://schemas.microsoft.com/office/drawing/2014/main" id="{925149D8-1766-4F1D-9515-A830BA68484A}"/>
              </a:ext>
            </a:extLst>
          </p:cNvPr>
          <p:cNvPicPr>
            <a:picLocks noChangeAspect="1"/>
          </p:cNvPicPr>
          <p:nvPr/>
        </p:nvPicPr>
        <p:blipFill>
          <a:blip r:embed="rId6" cstate="print"/>
          <a:stretch>
            <a:fillRect/>
          </a:stretch>
        </p:blipFill>
        <p:spPr>
          <a:xfrm>
            <a:off x="7822194" y="2133972"/>
            <a:ext cx="1265590" cy="1423790"/>
          </a:xfrm>
          <a:prstGeom prst="rect">
            <a:avLst/>
          </a:prstGeom>
        </p:spPr>
      </p:pic>
      <p:pic>
        <p:nvPicPr>
          <p:cNvPr id="14" name="图片 13">
            <a:extLst>
              <a:ext uri="{FF2B5EF4-FFF2-40B4-BE49-F238E27FC236}">
                <a16:creationId xmlns="" xmlns:a16="http://schemas.microsoft.com/office/drawing/2014/main" id="{02BB4CB2-81F7-47CA-94BE-FF789E091046}"/>
              </a:ext>
            </a:extLst>
          </p:cNvPr>
          <p:cNvPicPr>
            <a:picLocks noChangeAspect="1"/>
          </p:cNvPicPr>
          <p:nvPr/>
        </p:nvPicPr>
        <p:blipFill>
          <a:blip r:embed="rId7" cstate="print"/>
          <a:stretch>
            <a:fillRect/>
          </a:stretch>
        </p:blipFill>
        <p:spPr>
          <a:xfrm>
            <a:off x="4881035" y="3751226"/>
            <a:ext cx="1214967" cy="1423790"/>
          </a:xfrm>
          <a:prstGeom prst="rect">
            <a:avLst/>
          </a:prstGeom>
        </p:spPr>
      </p:pic>
      <p:pic>
        <p:nvPicPr>
          <p:cNvPr id="15" name="图片 14">
            <a:extLst>
              <a:ext uri="{FF2B5EF4-FFF2-40B4-BE49-F238E27FC236}">
                <a16:creationId xmlns="" xmlns:a16="http://schemas.microsoft.com/office/drawing/2014/main" id="{C9C02B48-AFB4-43D5-B759-4D117DF27588}"/>
              </a:ext>
            </a:extLst>
          </p:cNvPr>
          <p:cNvPicPr>
            <a:picLocks noChangeAspect="1"/>
          </p:cNvPicPr>
          <p:nvPr/>
        </p:nvPicPr>
        <p:blipFill>
          <a:blip r:embed="rId8" cstate="print"/>
          <a:stretch>
            <a:fillRect/>
          </a:stretch>
        </p:blipFill>
        <p:spPr>
          <a:xfrm>
            <a:off x="6395599" y="3751226"/>
            <a:ext cx="1244845" cy="1423790"/>
          </a:xfrm>
          <a:prstGeom prst="rect">
            <a:avLst/>
          </a:prstGeom>
        </p:spPr>
      </p:pic>
      <p:pic>
        <p:nvPicPr>
          <p:cNvPr id="16" name="图片 15">
            <a:extLst>
              <a:ext uri="{FF2B5EF4-FFF2-40B4-BE49-F238E27FC236}">
                <a16:creationId xmlns="" xmlns:a16="http://schemas.microsoft.com/office/drawing/2014/main" id="{DAE79B21-C20A-4183-88C5-C168A0D71A40}"/>
              </a:ext>
            </a:extLst>
          </p:cNvPr>
          <p:cNvPicPr>
            <a:picLocks noChangeAspect="1"/>
          </p:cNvPicPr>
          <p:nvPr/>
        </p:nvPicPr>
        <p:blipFill>
          <a:blip r:embed="rId9" cstate="print"/>
          <a:stretch>
            <a:fillRect/>
          </a:stretch>
        </p:blipFill>
        <p:spPr>
          <a:xfrm>
            <a:off x="7860707" y="3838250"/>
            <a:ext cx="1285227" cy="1423790"/>
          </a:xfrm>
          <a:prstGeom prst="rect">
            <a:avLst/>
          </a:prstGeom>
        </p:spPr>
      </p:pic>
    </p:spTree>
    <p:extLst>
      <p:ext uri="{BB962C8B-B14F-4D97-AF65-F5344CB8AC3E}">
        <p14:creationId xmlns="" xmlns:p14="http://schemas.microsoft.com/office/powerpoint/2010/main" val="3053850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.2.1 </a:t>
            </a:r>
            <a:r>
              <a:rPr lang="zh-CN" altLang="en-US" sz="3200" kern="0" dirty="0">
                <a:solidFill>
                  <a:srgbClr val="2E06D8"/>
                </a:solidFill>
                <a:latin typeface="黑体" pitchFamily="2" charset="-122"/>
                <a:ea typeface="黑体" pitchFamily="2" charset="-122"/>
                <a:sym typeface="黑体" pitchFamily="2" charset="-122"/>
              </a:rPr>
              <a:t>大数据</a:t>
            </a:r>
            <a:endParaRPr lang="zh-CN" altLang="en-US" sz="3600" b="1" dirty="0">
              <a:solidFill>
                <a:srgbClr val="00B0F0"/>
              </a:solidFill>
              <a:latin typeface="黑体" pitchFamily="2" charset="-122"/>
              <a:ea typeface="黑体" pitchFamily="2" charset="-122"/>
            </a:endParaRPr>
          </a:p>
        </p:txBody>
      </p:sp>
      <p:sp>
        <p:nvSpPr>
          <p:cNvPr id="2" name="矩形 1"/>
          <p:cNvSpPr/>
          <p:nvPr/>
        </p:nvSpPr>
        <p:spPr>
          <a:xfrm>
            <a:off x="404225" y="1889290"/>
            <a:ext cx="4139200" cy="3194721"/>
          </a:xfrm>
          <a:prstGeom prst="rect">
            <a:avLst/>
          </a:prstGeom>
        </p:spPr>
        <p:txBody>
          <a:bodyPr wrap="square">
            <a:spAutoFit/>
          </a:bodyPr>
          <a:lstStyle/>
          <a:p>
            <a:pPr marL="342900" indent="-342900">
              <a:lnSpc>
                <a:spcPct val="100000"/>
              </a:lnSpc>
              <a:buFont typeface="Wingdings" panose="05000000000000000000" pitchFamily="2" charset="2"/>
              <a:buChar char="l"/>
            </a:pPr>
            <a:r>
              <a:rPr lang="zh-CN" altLang="en-US" sz="2400" dirty="0">
                <a:solidFill>
                  <a:schemeClr val="tx1">
                    <a:lumMod val="95000"/>
                    <a:lumOff val="5000"/>
                  </a:schemeClr>
                </a:solidFill>
                <a:latin typeface="华文楷体" panose="02010600040101010101" pitchFamily="2" charset="-122"/>
              </a:rPr>
              <a:t>精细描述，越多越准确、清晰；但如果不进行治理，就是一堆垃圾</a:t>
            </a:r>
            <a:endParaRPr lang="en-US" altLang="zh-CN" sz="2400" dirty="0">
              <a:solidFill>
                <a:schemeClr val="tx1">
                  <a:lumMod val="95000"/>
                  <a:lumOff val="5000"/>
                </a:schemeClr>
              </a:solidFill>
              <a:latin typeface="华文楷体" panose="02010600040101010101" pitchFamily="2" charset="-122"/>
            </a:endParaRPr>
          </a:p>
          <a:p>
            <a:pPr marL="342900" indent="-342900">
              <a:lnSpc>
                <a:spcPct val="100000"/>
              </a:lnSpc>
              <a:buFont typeface="Wingdings" panose="05000000000000000000" pitchFamily="2" charset="2"/>
              <a:buChar char="l"/>
            </a:pPr>
            <a:r>
              <a:rPr lang="zh-CN" altLang="en-US" sz="2400" dirty="0">
                <a:solidFill>
                  <a:schemeClr val="tx1">
                    <a:lumMod val="95000"/>
                    <a:lumOff val="5000"/>
                  </a:schemeClr>
                </a:solidFill>
                <a:latin typeface="华文楷体" panose="02010600040101010101" pitchFamily="2" charset="-122"/>
              </a:rPr>
              <a:t>建立标准、</a:t>
            </a:r>
            <a:r>
              <a:rPr lang="zh-CN" altLang="en-US" sz="2400" b="1" dirty="0">
                <a:solidFill>
                  <a:srgbClr val="FF0000"/>
                </a:solidFill>
                <a:latin typeface="华文楷体" panose="02010600040101010101" pitchFamily="2" charset="-122"/>
              </a:rPr>
              <a:t>数据治理、建立数仓</a:t>
            </a:r>
            <a:r>
              <a:rPr lang="zh-CN" altLang="en-US" sz="2400" dirty="0">
                <a:solidFill>
                  <a:schemeClr val="tx1">
                    <a:lumMod val="95000"/>
                    <a:lumOff val="5000"/>
                  </a:schemeClr>
                </a:solidFill>
                <a:latin typeface="华文楷体" panose="02010600040101010101" pitchFamily="2" charset="-122"/>
              </a:rPr>
              <a:t>或数据湖（Data Lake）</a:t>
            </a:r>
            <a:endParaRPr lang="en-US" altLang="zh-CN" sz="2400" dirty="0">
              <a:solidFill>
                <a:schemeClr val="tx1">
                  <a:lumMod val="95000"/>
                  <a:lumOff val="5000"/>
                </a:schemeClr>
              </a:solidFill>
              <a:latin typeface="华文楷体" panose="02010600040101010101" pitchFamily="2" charset="-122"/>
            </a:endParaRPr>
          </a:p>
          <a:p>
            <a:pPr marL="342900" indent="-342900">
              <a:lnSpc>
                <a:spcPct val="100000"/>
              </a:lnSpc>
              <a:buFont typeface="Wingdings" panose="05000000000000000000" pitchFamily="2" charset="2"/>
              <a:buChar char="l"/>
            </a:pPr>
            <a:r>
              <a:rPr lang="zh-CN" altLang="en-US" sz="2400" dirty="0">
                <a:solidFill>
                  <a:schemeClr val="tx1">
                    <a:lumMod val="95000"/>
                    <a:lumOff val="5000"/>
                  </a:schemeClr>
                </a:solidFill>
                <a:latin typeface="华文楷体" panose="02010600040101010101" pitchFamily="2" charset="-122"/>
              </a:rPr>
              <a:t>如同在图书馆中，分类、分目、建标准索引……</a:t>
            </a:r>
            <a:endParaRPr lang="en-US" altLang="zh-CN" sz="2400" dirty="0">
              <a:solidFill>
                <a:schemeClr val="tx1">
                  <a:lumMod val="95000"/>
                  <a:lumOff val="5000"/>
                </a:schemeClr>
              </a:solidFill>
              <a:latin typeface="华文楷体" panose="02010600040101010101" pitchFamily="2" charset="-122"/>
            </a:endParaRPr>
          </a:p>
        </p:txBody>
      </p:sp>
      <p:pic>
        <p:nvPicPr>
          <p:cNvPr id="21" name="图片 20"/>
          <p:cNvPicPr>
            <a:picLocks noChangeAspect="1"/>
          </p:cNvPicPr>
          <p:nvPr/>
        </p:nvPicPr>
        <p:blipFill>
          <a:blip r:embed="rId3" cstate="print">
            <a:extLst>
              <a:ext uri="{BEBA8EAE-BF5A-486C-A8C5-ECC9F3942E4B}">
                <a14:imgProps xmlns="" xmlns:a14="http://schemas.microsoft.com/office/drawing/2010/main">
                  <a14:imgLayer r:embed="rId4">
                    <a14:imgEffect>
                      <a14:backgroundRemoval t="10000" b="90000" l="10000" r="90000">
                        <a14:backgroundMark x1="55758" y1="87197" x2="79048" y2="64591"/>
                      </a14:backgroundRemoval>
                    </a14:imgEffect>
                  </a14:imgLayer>
                </a14:imgProps>
              </a:ext>
            </a:extLst>
          </a:blip>
          <a:stretch>
            <a:fillRect/>
          </a:stretch>
        </p:blipFill>
        <p:spPr>
          <a:xfrm>
            <a:off x="4870039" y="2318214"/>
            <a:ext cx="4321313" cy="3243791"/>
          </a:xfrm>
          <a:prstGeom prst="rect">
            <a:avLst/>
          </a:prstGeom>
        </p:spPr>
      </p:pic>
      <p:sp>
        <p:nvSpPr>
          <p:cNvPr id="22" name="椭圆 21"/>
          <p:cNvSpPr/>
          <p:nvPr/>
        </p:nvSpPr>
        <p:spPr>
          <a:xfrm>
            <a:off x="4995373" y="1949875"/>
            <a:ext cx="1271100" cy="1156864"/>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224341" y="2205147"/>
            <a:ext cx="813166" cy="646331"/>
          </a:xfrm>
          <a:prstGeom prst="rect">
            <a:avLst/>
          </a:prstGeom>
        </p:spPr>
        <p:txBody>
          <a:bodyPr wrap="square">
            <a:spAutoFit/>
          </a:bodyPr>
          <a:lstStyle/>
          <a:p>
            <a:pPr algn="ctr"/>
            <a:r>
              <a:rPr lang="zh-CN" altLang="en-US"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有序</a:t>
            </a:r>
            <a:endParaRPr lang="en-US" altLang="zh-CN"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endParaRPr>
          </a:p>
          <a:p>
            <a:pPr algn="ctr"/>
            <a:r>
              <a:rPr lang="zh-CN" altLang="en-US"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治理</a:t>
            </a:r>
          </a:p>
        </p:txBody>
      </p:sp>
      <p:sp>
        <p:nvSpPr>
          <p:cNvPr id="24" name="椭圆 23"/>
          <p:cNvSpPr/>
          <p:nvPr/>
        </p:nvSpPr>
        <p:spPr>
          <a:xfrm>
            <a:off x="5076056" y="4363584"/>
            <a:ext cx="1271100" cy="1156864"/>
          </a:xfrm>
          <a:prstGeom prst="ellipse">
            <a:avLst/>
          </a:prstGeom>
          <a:solidFill>
            <a:schemeClr val="accent6">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320616" y="4632160"/>
            <a:ext cx="781980" cy="656205"/>
          </a:xfrm>
          <a:prstGeom prst="rect">
            <a:avLst/>
          </a:prstGeom>
        </p:spPr>
        <p:txBody>
          <a:bodyPr wrap="square">
            <a:spAutoFit/>
          </a:bodyPr>
          <a:lstStyle/>
          <a:p>
            <a:pPr algn="ctr"/>
            <a:r>
              <a:rPr lang="zh-CN" altLang="en-US"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安全</a:t>
            </a:r>
            <a:endParaRPr lang="en-US" altLang="zh-CN"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endParaRPr>
          </a:p>
          <a:p>
            <a:pPr algn="ctr"/>
            <a:r>
              <a:rPr lang="zh-CN" altLang="en-US"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保密</a:t>
            </a:r>
          </a:p>
        </p:txBody>
      </p:sp>
    </p:spTree>
    <p:extLst>
      <p:ext uri="{BB962C8B-B14F-4D97-AF65-F5344CB8AC3E}">
        <p14:creationId xmlns="" xmlns:p14="http://schemas.microsoft.com/office/powerpoint/2010/main" val="29793867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5753096" y="6227805"/>
            <a:ext cx="2667000" cy="365125"/>
          </a:xfrm>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.2.1 </a:t>
            </a:r>
            <a:r>
              <a:rPr lang="zh-CN" altLang="en-US" sz="3200" kern="0" dirty="0">
                <a:solidFill>
                  <a:srgbClr val="2E06D8"/>
                </a:solidFill>
                <a:latin typeface="黑体" pitchFamily="2" charset="-122"/>
                <a:ea typeface="黑体" pitchFamily="2" charset="-122"/>
                <a:sym typeface="黑体" pitchFamily="2" charset="-122"/>
              </a:rPr>
              <a:t>大数据</a:t>
            </a:r>
            <a:endParaRPr lang="zh-CN" altLang="en-US" sz="3600" b="1" dirty="0">
              <a:solidFill>
                <a:srgbClr val="00B0F0"/>
              </a:solidFill>
              <a:latin typeface="黑体" pitchFamily="2" charset="-122"/>
              <a:ea typeface="黑体" pitchFamily="2" charset="-122"/>
            </a:endParaRPr>
          </a:p>
        </p:txBody>
      </p:sp>
      <p:sp>
        <p:nvSpPr>
          <p:cNvPr id="2" name="矩形 1"/>
          <p:cNvSpPr/>
          <p:nvPr/>
        </p:nvSpPr>
        <p:spPr>
          <a:xfrm>
            <a:off x="428625" y="1652347"/>
            <a:ext cx="4988064" cy="4302716"/>
          </a:xfrm>
          <a:prstGeom prst="rect">
            <a:avLst/>
          </a:prstGeom>
        </p:spPr>
        <p:txBody>
          <a:bodyPr wrap="square">
            <a:spAutoFit/>
          </a:bodyPr>
          <a:lstStyle/>
          <a:p>
            <a:pPr marL="342900" indent="-342900">
              <a:lnSpc>
                <a:spcPct val="100000"/>
              </a:lnSpc>
              <a:buFont typeface="Wingdings" panose="05000000000000000000" pitchFamily="2" charset="2"/>
              <a:buChar char="l"/>
            </a:pPr>
            <a:r>
              <a:rPr lang="zh-CN" altLang="en-US" sz="2400" dirty="0">
                <a:solidFill>
                  <a:schemeClr val="tx1">
                    <a:lumMod val="95000"/>
                    <a:lumOff val="5000"/>
                  </a:schemeClr>
                </a:solidFill>
                <a:latin typeface="华文楷体" panose="02010600040101010101" pitchFamily="2" charset="-122"/>
              </a:rPr>
              <a:t>通俗的讲数据安全：</a:t>
            </a:r>
            <a:r>
              <a:rPr lang="zh-CN" altLang="en-US" sz="2400" b="1" dirty="0">
                <a:solidFill>
                  <a:srgbClr val="FF0000"/>
                </a:solidFill>
                <a:latin typeface="华文楷体" panose="02010600040101010101" pitchFamily="2" charset="-122"/>
              </a:rPr>
              <a:t>家里装修时防盗门有两把钥匙</a:t>
            </a:r>
            <a:r>
              <a:rPr lang="zh-CN" altLang="en-US" sz="2400" dirty="0">
                <a:solidFill>
                  <a:schemeClr val="tx1">
                    <a:lumMod val="95000"/>
                    <a:lumOff val="5000"/>
                  </a:schemeClr>
                </a:solidFill>
                <a:latin typeface="华文楷体" panose="02010600040101010101" pitchFamily="2" charset="-122"/>
              </a:rPr>
              <a:t>：装修钥匙（建设期）、居住钥匙（使用期）；专业人做专业事；</a:t>
            </a:r>
            <a:endParaRPr lang="en-US" altLang="zh-CN" sz="2400" dirty="0">
              <a:solidFill>
                <a:schemeClr val="tx1">
                  <a:lumMod val="95000"/>
                  <a:lumOff val="5000"/>
                </a:schemeClr>
              </a:solidFill>
              <a:latin typeface="华文楷体" panose="02010600040101010101" pitchFamily="2" charset="-122"/>
            </a:endParaRPr>
          </a:p>
          <a:p>
            <a:pPr marL="342900" indent="-342900">
              <a:lnSpc>
                <a:spcPct val="100000"/>
              </a:lnSpc>
              <a:buFont typeface="Wingdings" panose="05000000000000000000" pitchFamily="2" charset="2"/>
              <a:buChar char="l"/>
            </a:pPr>
            <a:r>
              <a:rPr lang="zh-CN" altLang="en-US" sz="2400" dirty="0">
                <a:solidFill>
                  <a:schemeClr val="tx1">
                    <a:lumMod val="95000"/>
                    <a:lumOff val="5000"/>
                  </a:schemeClr>
                </a:solidFill>
                <a:latin typeface="华文楷体" panose="02010600040101010101" pitchFamily="2" charset="-122"/>
              </a:rPr>
              <a:t>通俗的讲数据保密：</a:t>
            </a:r>
            <a:r>
              <a:rPr lang="zh-CN" altLang="en-US" sz="2400" b="1" dirty="0">
                <a:solidFill>
                  <a:srgbClr val="FF0000"/>
                </a:solidFill>
                <a:latin typeface="华文楷体" panose="02010600040101010101" pitchFamily="2" charset="-122"/>
              </a:rPr>
              <a:t>妇科医生看妇科病</a:t>
            </a:r>
            <a:r>
              <a:rPr lang="zh-CN" altLang="en-US" sz="2400" dirty="0">
                <a:solidFill>
                  <a:schemeClr val="tx1">
                    <a:lumMod val="95000"/>
                    <a:lumOff val="5000"/>
                  </a:schemeClr>
                </a:solidFill>
                <a:latin typeface="华文楷体" panose="02010600040101010101" pitchFamily="2" charset="-122"/>
              </a:rPr>
              <a:t>；集中存储后有一系列措施保障</a:t>
            </a:r>
            <a:endParaRPr lang="en-US" altLang="zh-CN" sz="2400" dirty="0">
              <a:solidFill>
                <a:schemeClr val="tx1">
                  <a:lumMod val="95000"/>
                  <a:lumOff val="5000"/>
                </a:schemeClr>
              </a:solidFill>
              <a:latin typeface="华文楷体" panose="02010600040101010101" pitchFamily="2" charset="-122"/>
            </a:endParaRPr>
          </a:p>
          <a:p>
            <a:pPr marL="342900" indent="-342900">
              <a:lnSpc>
                <a:spcPct val="100000"/>
              </a:lnSpc>
              <a:buFont typeface="Wingdings" panose="05000000000000000000" pitchFamily="2" charset="2"/>
              <a:buChar char="l"/>
            </a:pPr>
            <a:r>
              <a:rPr lang="zh-CN" altLang="en-US" sz="2400" dirty="0">
                <a:solidFill>
                  <a:schemeClr val="tx1">
                    <a:lumMod val="95000"/>
                    <a:lumOff val="5000"/>
                  </a:schemeClr>
                </a:solidFill>
                <a:latin typeface="华文楷体" panose="02010600040101010101" pitchFamily="2" charset="-122"/>
              </a:rPr>
              <a:t>学校大数据的信息安全：安全可靠（可放心使用）、保密（不可窃取）、私密（不泄露隐私）、</a:t>
            </a:r>
            <a:r>
              <a:rPr lang="zh-CN" altLang="en-US" sz="2400" b="1" dirty="0">
                <a:solidFill>
                  <a:srgbClr val="FF0000"/>
                </a:solidFill>
                <a:latin typeface="华文楷体" panose="02010600040101010101" pitchFamily="2" charset="-122"/>
              </a:rPr>
              <a:t>痕迹管理、行为分析</a:t>
            </a:r>
            <a:r>
              <a:rPr lang="zh-CN" altLang="en-US" sz="2400" dirty="0">
                <a:solidFill>
                  <a:schemeClr val="tx1">
                    <a:lumMod val="95000"/>
                    <a:lumOff val="5000"/>
                  </a:schemeClr>
                </a:solidFill>
                <a:latin typeface="华文楷体" panose="02010600040101010101" pitchFamily="2" charset="-122"/>
              </a:rPr>
              <a:t>；</a:t>
            </a:r>
          </a:p>
        </p:txBody>
      </p:sp>
      <p:pic>
        <p:nvPicPr>
          <p:cNvPr id="21" name="图片 20"/>
          <p:cNvPicPr>
            <a:picLocks noChangeAspect="1"/>
          </p:cNvPicPr>
          <p:nvPr/>
        </p:nvPicPr>
        <p:blipFill>
          <a:blip r:embed="rId3" cstate="print">
            <a:extLst>
              <a:ext uri="{BEBA8EAE-BF5A-486C-A8C5-ECC9F3942E4B}">
                <a14:imgProps xmlns="" xmlns:a14="http://schemas.microsoft.com/office/drawing/2010/main">
                  <a14:imgLayer r:embed="rId4">
                    <a14:imgEffect>
                      <a14:backgroundRemoval t="10000" b="90000" l="10000" r="90000">
                        <a14:backgroundMark x1="55758" y1="87197" x2="79048" y2="64591"/>
                      </a14:backgroundRemoval>
                    </a14:imgEffect>
                  </a14:imgLayer>
                </a14:imgProps>
              </a:ext>
            </a:extLst>
          </a:blip>
          <a:stretch>
            <a:fillRect/>
          </a:stretch>
        </p:blipFill>
        <p:spPr>
          <a:xfrm>
            <a:off x="5165203" y="2547415"/>
            <a:ext cx="4321313" cy="3243791"/>
          </a:xfrm>
          <a:prstGeom prst="rect">
            <a:avLst/>
          </a:prstGeom>
        </p:spPr>
      </p:pic>
      <p:sp>
        <p:nvSpPr>
          <p:cNvPr id="22" name="椭圆 21"/>
          <p:cNvSpPr/>
          <p:nvPr/>
        </p:nvSpPr>
        <p:spPr>
          <a:xfrm>
            <a:off x="5609770" y="2012726"/>
            <a:ext cx="1271100" cy="1156864"/>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854330" y="2263062"/>
            <a:ext cx="781980" cy="646331"/>
          </a:xfrm>
          <a:prstGeom prst="rect">
            <a:avLst/>
          </a:prstGeom>
        </p:spPr>
        <p:txBody>
          <a:bodyPr wrap="square">
            <a:spAutoFit/>
          </a:bodyPr>
          <a:lstStyle/>
          <a:p>
            <a:pPr algn="ctr"/>
            <a:r>
              <a:rPr lang="zh-CN" altLang="en-US"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有序</a:t>
            </a:r>
            <a:endParaRPr lang="en-US" altLang="zh-CN"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endParaRPr>
          </a:p>
          <a:p>
            <a:pPr algn="ctr"/>
            <a:r>
              <a:rPr lang="zh-CN" altLang="en-US"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治理</a:t>
            </a:r>
          </a:p>
        </p:txBody>
      </p:sp>
      <p:sp>
        <p:nvSpPr>
          <p:cNvPr id="24" name="椭圆 23"/>
          <p:cNvSpPr/>
          <p:nvPr/>
        </p:nvSpPr>
        <p:spPr>
          <a:xfrm>
            <a:off x="5661249" y="4703069"/>
            <a:ext cx="1271100" cy="1156864"/>
          </a:xfrm>
          <a:prstGeom prst="ellipse">
            <a:avLst/>
          </a:prstGeom>
          <a:solidFill>
            <a:schemeClr val="accent6">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905809" y="4958342"/>
            <a:ext cx="781980" cy="656205"/>
          </a:xfrm>
          <a:prstGeom prst="rect">
            <a:avLst/>
          </a:prstGeom>
        </p:spPr>
        <p:txBody>
          <a:bodyPr wrap="square">
            <a:spAutoFit/>
          </a:bodyPr>
          <a:lstStyle/>
          <a:p>
            <a:pPr algn="ctr"/>
            <a:r>
              <a:rPr lang="zh-CN" altLang="en-US"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安全</a:t>
            </a:r>
            <a:endParaRPr lang="en-US" altLang="zh-CN"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endParaRPr>
          </a:p>
          <a:p>
            <a:pPr algn="ctr"/>
            <a:r>
              <a:rPr lang="zh-CN" altLang="en-US" sz="20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保密</a:t>
            </a:r>
          </a:p>
        </p:txBody>
      </p:sp>
    </p:spTree>
    <p:extLst>
      <p:ext uri="{BB962C8B-B14F-4D97-AF65-F5344CB8AC3E}">
        <p14:creationId xmlns="" xmlns:p14="http://schemas.microsoft.com/office/powerpoint/2010/main" val="16792009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2400" b="1" dirty="0"/>
          </a:p>
        </p:txBody>
      </p:sp>
      <p:sp>
        <p:nvSpPr>
          <p:cNvPr id="4" name="MH_SubTitle_1">
            <a:extLst>
              <a:ext uri="{FF2B5EF4-FFF2-40B4-BE49-F238E27FC236}">
                <a16:creationId xmlns="" xmlns:a16="http://schemas.microsoft.com/office/drawing/2014/main" id="{8D829A8F-9172-4B7C-83EF-97ABD9EDE121}"/>
              </a:ext>
            </a:extLst>
          </p:cNvPr>
          <p:cNvSpPr txBox="1"/>
          <p:nvPr>
            <p:custDataLst>
              <p:tags r:id="rId1"/>
            </p:custDataLst>
          </p:nvPr>
        </p:nvSpPr>
        <p:spPr>
          <a:xfrm>
            <a:off x="27993" y="1628800"/>
            <a:ext cx="3296878" cy="4260106"/>
          </a:xfrm>
          <a:prstGeom prst="rect">
            <a:avLst/>
          </a:prstGeom>
          <a:noFill/>
        </p:spPr>
        <p:txBody>
          <a:bodyPr wrap="square" rtlCol="0" anchor="ctr" anchorCtr="0">
            <a:noAutofit/>
          </a:bodyPr>
          <a:lstStyle/>
          <a:p>
            <a:pPr marL="342900" indent="-342900">
              <a:spcBef>
                <a:spcPts val="450"/>
              </a:spcBef>
              <a:spcAft>
                <a:spcPts val="450"/>
              </a:spcAft>
              <a:buSzPct val="60000"/>
              <a:buFont typeface="Wingdings" panose="05000000000000000000" pitchFamily="2" charset="2"/>
              <a:buChar char="Ø"/>
            </a:pPr>
            <a:r>
              <a:rPr lang="en-US" altLang="zh-CN" sz="2400" dirty="0">
                <a:latin typeface="+mn-ea"/>
              </a:rPr>
              <a:t>2016</a:t>
            </a:r>
            <a:r>
              <a:rPr lang="zh-CN" altLang="en-US" sz="2400" dirty="0">
                <a:latin typeface="+mn-ea"/>
              </a:rPr>
              <a:t>年：</a:t>
            </a:r>
            <a:r>
              <a:rPr lang="en-US" altLang="zh-CN" sz="2400" dirty="0">
                <a:latin typeface="+mn-ea"/>
              </a:rPr>
              <a:t>6.57</a:t>
            </a:r>
            <a:r>
              <a:rPr lang="zh-CN" altLang="en-US" sz="2400" dirty="0">
                <a:latin typeface="+mn-ea"/>
              </a:rPr>
              <a:t>件，</a:t>
            </a:r>
            <a:r>
              <a:rPr lang="en-US" altLang="zh-CN" sz="2400" b="1" dirty="0">
                <a:solidFill>
                  <a:srgbClr val="FF0000"/>
                </a:solidFill>
                <a:latin typeface="+mn-ea"/>
              </a:rPr>
              <a:t>1207</a:t>
            </a:r>
            <a:r>
              <a:rPr lang="zh-CN" altLang="en-US" sz="2400" dirty="0">
                <a:latin typeface="+mn-ea"/>
              </a:rPr>
              <a:t>亿元</a:t>
            </a:r>
            <a:endParaRPr lang="en-US" altLang="zh-CN" sz="2400" dirty="0">
              <a:latin typeface="+mn-ea"/>
            </a:endParaRPr>
          </a:p>
          <a:p>
            <a:pPr marL="342900" indent="-342900">
              <a:spcBef>
                <a:spcPts val="450"/>
              </a:spcBef>
              <a:spcAft>
                <a:spcPts val="450"/>
              </a:spcAft>
              <a:buSzPct val="60000"/>
              <a:buFont typeface="Wingdings" panose="05000000000000000000" pitchFamily="2" charset="2"/>
              <a:buChar char="Ø"/>
            </a:pPr>
            <a:r>
              <a:rPr lang="en-US" altLang="zh-CN" sz="2400" dirty="0">
                <a:latin typeface="+mn-ea"/>
              </a:rPr>
              <a:t>2017</a:t>
            </a:r>
            <a:r>
              <a:rPr lang="zh-CN" altLang="en-US" sz="2400" dirty="0">
                <a:latin typeface="+mn-ea"/>
              </a:rPr>
              <a:t>年：天猫亿交易额</a:t>
            </a:r>
            <a:r>
              <a:rPr lang="en-US" altLang="zh-CN" sz="2400" b="1" dirty="0">
                <a:solidFill>
                  <a:srgbClr val="FF0000"/>
                </a:solidFill>
                <a:latin typeface="+mn-ea"/>
              </a:rPr>
              <a:t>1682</a:t>
            </a:r>
            <a:r>
              <a:rPr lang="zh-CN" altLang="en-US" sz="2400" dirty="0">
                <a:latin typeface="+mn-ea"/>
              </a:rPr>
              <a:t>亿，无线成交占比</a:t>
            </a:r>
            <a:r>
              <a:rPr lang="en-US" altLang="zh-CN" sz="2400" dirty="0">
                <a:latin typeface="+mn-ea"/>
              </a:rPr>
              <a:t>90%</a:t>
            </a:r>
            <a:r>
              <a:rPr lang="zh-CN" altLang="en-US" sz="2400" dirty="0">
                <a:latin typeface="+mn-ea"/>
              </a:rPr>
              <a:t>。</a:t>
            </a:r>
            <a:r>
              <a:rPr lang="en-US" altLang="zh-CN" sz="2400" dirty="0">
                <a:latin typeface="+mn-ea"/>
              </a:rPr>
              <a:t>1</a:t>
            </a:r>
            <a:r>
              <a:rPr lang="zh-CN" altLang="en-US" sz="2400" dirty="0">
                <a:latin typeface="+mn-ea"/>
              </a:rPr>
              <a:t>小时</a:t>
            </a:r>
            <a:r>
              <a:rPr lang="en-US" altLang="zh-CN" sz="2400" dirty="0">
                <a:latin typeface="+mn-ea"/>
              </a:rPr>
              <a:t>09</a:t>
            </a:r>
            <a:r>
              <a:rPr lang="zh-CN" altLang="en-US" sz="2400" dirty="0">
                <a:latin typeface="+mn-ea"/>
              </a:rPr>
              <a:t>分</a:t>
            </a:r>
            <a:r>
              <a:rPr lang="en-US" altLang="zh-CN" sz="2400" dirty="0">
                <a:latin typeface="+mn-ea"/>
              </a:rPr>
              <a:t>49</a:t>
            </a:r>
            <a:r>
              <a:rPr lang="zh-CN" altLang="en-US" sz="2400" dirty="0">
                <a:latin typeface="+mn-ea"/>
              </a:rPr>
              <a:t>秒达到</a:t>
            </a:r>
            <a:r>
              <a:rPr lang="en-US" altLang="zh-CN" sz="2400" dirty="0">
                <a:latin typeface="+mn-ea"/>
              </a:rPr>
              <a:t>1207</a:t>
            </a:r>
            <a:r>
              <a:rPr lang="zh-CN" altLang="en-US" sz="2400" dirty="0">
                <a:latin typeface="+mn-ea"/>
              </a:rPr>
              <a:t>亿元，破了</a:t>
            </a:r>
            <a:r>
              <a:rPr lang="en-US" altLang="zh-CN" sz="2400" dirty="0">
                <a:latin typeface="+mn-ea"/>
              </a:rPr>
              <a:t>2016</a:t>
            </a:r>
            <a:r>
              <a:rPr lang="zh-CN" altLang="en-US" sz="2400" dirty="0">
                <a:latin typeface="+mn-ea"/>
              </a:rPr>
              <a:t>年全天的交易额纪录。</a:t>
            </a:r>
            <a:endParaRPr lang="en-US" altLang="zh-CN" sz="2400" dirty="0">
              <a:latin typeface="+mn-ea"/>
            </a:endParaRPr>
          </a:p>
          <a:p>
            <a:pPr marL="342900" indent="-342900">
              <a:spcBef>
                <a:spcPts val="450"/>
              </a:spcBef>
              <a:spcAft>
                <a:spcPts val="450"/>
              </a:spcAft>
              <a:buSzPct val="60000"/>
              <a:buFont typeface="Wingdings" panose="05000000000000000000" pitchFamily="2" charset="2"/>
              <a:buChar char="Ø"/>
            </a:pPr>
            <a:r>
              <a:rPr lang="zh-CN" altLang="en-US" sz="2400" dirty="0">
                <a:latin typeface="+mn-ea"/>
              </a:rPr>
              <a:t>京东交易额</a:t>
            </a:r>
            <a:r>
              <a:rPr lang="en-US" altLang="zh-CN" sz="2400" b="1" dirty="0">
                <a:solidFill>
                  <a:srgbClr val="FF0000"/>
                </a:solidFill>
                <a:latin typeface="+mn-ea"/>
              </a:rPr>
              <a:t>1271</a:t>
            </a:r>
            <a:r>
              <a:rPr lang="zh-CN" altLang="en-US" sz="2400" dirty="0">
                <a:latin typeface="+mn-ea"/>
              </a:rPr>
              <a:t>亿元。当天的订单已有</a:t>
            </a:r>
            <a:r>
              <a:rPr lang="en-US" altLang="zh-CN" sz="2400" dirty="0">
                <a:latin typeface="+mn-ea"/>
              </a:rPr>
              <a:t>85%</a:t>
            </a:r>
            <a:r>
              <a:rPr lang="zh-CN" altLang="en-US" sz="2400" dirty="0">
                <a:latin typeface="+mn-ea"/>
              </a:rPr>
              <a:t>实现当日生产出库。</a:t>
            </a:r>
            <a:r>
              <a:rPr lang="en-US" altLang="zh-CN" sz="2400" dirty="0">
                <a:latin typeface="+mn-ea"/>
              </a:rPr>
              <a:t>11</a:t>
            </a:r>
            <a:r>
              <a:rPr lang="zh-CN" altLang="en-US" sz="2400" dirty="0">
                <a:latin typeface="+mn-ea"/>
              </a:rPr>
              <a:t>点</a:t>
            </a:r>
            <a:r>
              <a:rPr lang="en-US" altLang="zh-CN" sz="2400" dirty="0">
                <a:latin typeface="+mn-ea"/>
              </a:rPr>
              <a:t>15</a:t>
            </a:r>
            <a:r>
              <a:rPr lang="zh-CN" altLang="en-US" sz="2400" dirty="0">
                <a:latin typeface="+mn-ea"/>
              </a:rPr>
              <a:t>分</a:t>
            </a:r>
            <a:r>
              <a:rPr lang="en-US" altLang="zh-CN" sz="2400" dirty="0">
                <a:latin typeface="+mn-ea"/>
              </a:rPr>
              <a:t>08</a:t>
            </a:r>
            <a:r>
              <a:rPr lang="zh-CN" altLang="en-US" sz="2400" dirty="0">
                <a:latin typeface="+mn-ea"/>
              </a:rPr>
              <a:t>秒，全国仓库发货量超过去年</a:t>
            </a:r>
            <a:r>
              <a:rPr lang="en-US" altLang="zh-CN" sz="2400" dirty="0">
                <a:latin typeface="+mn-ea"/>
              </a:rPr>
              <a:t>11</a:t>
            </a:r>
            <a:r>
              <a:rPr lang="zh-CN" altLang="en-US" sz="2400" dirty="0">
                <a:latin typeface="+mn-ea"/>
              </a:rPr>
              <a:t>月</a:t>
            </a:r>
            <a:r>
              <a:rPr lang="en-US" altLang="zh-CN" sz="2400" dirty="0">
                <a:latin typeface="+mn-ea"/>
              </a:rPr>
              <a:t>11</a:t>
            </a:r>
            <a:r>
              <a:rPr lang="zh-CN" altLang="en-US" sz="2400" dirty="0">
                <a:latin typeface="+mn-ea"/>
              </a:rPr>
              <a:t>日全天。</a:t>
            </a:r>
            <a:endParaRPr lang="en-US" altLang="zh-CN" sz="2400" dirty="0">
              <a:latin typeface="+mn-ea"/>
            </a:endParaRPr>
          </a:p>
        </p:txBody>
      </p:sp>
      <p:pic>
        <p:nvPicPr>
          <p:cNvPr id="2" name="图片 1"/>
          <p:cNvPicPr>
            <a:picLocks noChangeAspect="1"/>
          </p:cNvPicPr>
          <p:nvPr/>
        </p:nvPicPr>
        <p:blipFill>
          <a:blip r:embed="rId3" cstate="print"/>
          <a:stretch>
            <a:fillRect/>
          </a:stretch>
        </p:blipFill>
        <p:spPr>
          <a:xfrm>
            <a:off x="3376406" y="3863938"/>
            <a:ext cx="2848053" cy="1582252"/>
          </a:xfrm>
          <a:prstGeom prst="rect">
            <a:avLst/>
          </a:prstGeom>
        </p:spPr>
      </p:pic>
      <p:pic>
        <p:nvPicPr>
          <p:cNvPr id="11" name="图片 10"/>
          <p:cNvPicPr>
            <a:picLocks noChangeAspect="1"/>
          </p:cNvPicPr>
          <p:nvPr/>
        </p:nvPicPr>
        <p:blipFill>
          <a:blip r:embed="rId4"/>
          <a:stretch>
            <a:fillRect/>
          </a:stretch>
        </p:blipFill>
        <p:spPr>
          <a:xfrm>
            <a:off x="3504293" y="1844824"/>
            <a:ext cx="2592287" cy="1728192"/>
          </a:xfrm>
          <a:prstGeom prst="rect">
            <a:avLst/>
          </a:prstGeom>
        </p:spPr>
      </p:pic>
      <p:pic>
        <p:nvPicPr>
          <p:cNvPr id="12" name="图片 11"/>
          <p:cNvPicPr>
            <a:picLocks noChangeAspect="1"/>
          </p:cNvPicPr>
          <p:nvPr/>
        </p:nvPicPr>
        <p:blipFill>
          <a:blip r:embed="rId5" cstate="print"/>
          <a:stretch>
            <a:fillRect/>
          </a:stretch>
        </p:blipFill>
        <p:spPr>
          <a:xfrm>
            <a:off x="6507979" y="3863941"/>
            <a:ext cx="2568584" cy="1444829"/>
          </a:xfrm>
          <a:prstGeom prst="rect">
            <a:avLst/>
          </a:prstGeom>
        </p:spPr>
      </p:pic>
      <p:pic>
        <p:nvPicPr>
          <p:cNvPr id="6" name="图片 5"/>
          <p:cNvPicPr>
            <a:picLocks noChangeAspect="1"/>
          </p:cNvPicPr>
          <p:nvPr/>
        </p:nvPicPr>
        <p:blipFill>
          <a:blip r:embed="rId6"/>
          <a:stretch>
            <a:fillRect/>
          </a:stretch>
        </p:blipFill>
        <p:spPr>
          <a:xfrm>
            <a:off x="6300192" y="1916832"/>
            <a:ext cx="2736304" cy="1580119"/>
          </a:xfrm>
          <a:prstGeom prst="rect">
            <a:avLst/>
          </a:prstGeom>
        </p:spPr>
      </p:pic>
      <p:sp>
        <p:nvSpPr>
          <p:cNvPr id="13" name="标题 4">
            <a:extLst>
              <a:ext uri="{FF2B5EF4-FFF2-40B4-BE49-F238E27FC236}">
                <a16:creationId xmlns="" xmlns:a16="http://schemas.microsoft.com/office/drawing/2014/main" id="{55074795-FC02-42F3-9A06-1266A2AD5433}"/>
              </a:ext>
            </a:extLst>
          </p:cNvPr>
          <p:cNvSpPr>
            <a:spLocks noGrp="1"/>
          </p:cNvSpPr>
          <p:nvPr>
            <p:ph type="title"/>
          </p:nvPr>
        </p:nvSpPr>
        <p:spPr>
          <a:xfrm>
            <a:off x="179512" y="382388"/>
            <a:ext cx="8229600" cy="767738"/>
          </a:xfrm>
        </p:spPr>
        <p:txBody>
          <a:bodyPr/>
          <a:lstStyle/>
          <a:p>
            <a:pPr eaLnBrk="1" hangingPunct="1"/>
            <a:r>
              <a:rPr lang="en-US" altLang="zh-CN" sz="3200" kern="0" dirty="0">
                <a:solidFill>
                  <a:srgbClr val="2E06D8"/>
                </a:solidFill>
                <a:latin typeface="黑体" pitchFamily="2" charset="-122"/>
                <a:ea typeface="黑体" pitchFamily="2" charset="-122"/>
              </a:rPr>
              <a:t>3</a:t>
            </a:r>
            <a:r>
              <a:rPr lang="en-US" altLang="zh-CN" sz="3200" kern="0" dirty="0" smtClean="0">
                <a:solidFill>
                  <a:srgbClr val="2E06D8"/>
                </a:solidFill>
                <a:latin typeface="黑体" pitchFamily="2" charset="-122"/>
                <a:ea typeface="黑体" pitchFamily="2" charset="-122"/>
              </a:rPr>
              <a:t>.2.2 </a:t>
            </a:r>
            <a:r>
              <a:rPr lang="zh-CN" altLang="en-US" sz="3200" kern="0" dirty="0">
                <a:solidFill>
                  <a:srgbClr val="2E06D8"/>
                </a:solidFill>
                <a:latin typeface="黑体" pitchFamily="2" charset="-122"/>
                <a:ea typeface="黑体" pitchFamily="2" charset="-122"/>
              </a:rPr>
              <a:t>大数据云计算应用案例</a:t>
            </a:r>
          </a:p>
        </p:txBody>
      </p:sp>
    </p:spTree>
    <p:extLst>
      <p:ext uri="{BB962C8B-B14F-4D97-AF65-F5344CB8AC3E}">
        <p14:creationId xmlns="" xmlns:p14="http://schemas.microsoft.com/office/powerpoint/2010/main" val="20637528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335446" y="364128"/>
            <a:ext cx="8229600" cy="767738"/>
          </a:xfrm>
        </p:spPr>
        <p:txBody>
          <a:bodyPr/>
          <a:lstStyle/>
          <a:p>
            <a:pPr eaLnBrk="1" hangingPunct="1"/>
            <a:r>
              <a:rPr lang="en-US" altLang="zh-CN" sz="3200" kern="0" dirty="0">
                <a:solidFill>
                  <a:srgbClr val="2E06D8"/>
                </a:solidFill>
                <a:latin typeface="黑体" pitchFamily="2" charset="-122"/>
                <a:ea typeface="黑体" pitchFamily="2" charset="-122"/>
              </a:rPr>
              <a:t>3</a:t>
            </a:r>
            <a:r>
              <a:rPr lang="en-US" altLang="zh-CN" sz="3200" kern="0" dirty="0" smtClean="0">
                <a:solidFill>
                  <a:srgbClr val="2E06D8"/>
                </a:solidFill>
                <a:latin typeface="黑体" pitchFamily="2" charset="-122"/>
                <a:ea typeface="黑体" pitchFamily="2" charset="-122"/>
              </a:rPr>
              <a:t>.2.2 </a:t>
            </a:r>
            <a:r>
              <a:rPr lang="zh-CN" altLang="en-US" sz="3200" kern="0" dirty="0">
                <a:solidFill>
                  <a:srgbClr val="2E06D8"/>
                </a:solidFill>
                <a:latin typeface="黑体" pitchFamily="2" charset="-122"/>
                <a:ea typeface="黑体" pitchFamily="2" charset="-122"/>
              </a:rPr>
              <a:t>大数据云计算应用案例</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2400" b="1" dirty="0"/>
          </a:p>
        </p:txBody>
      </p:sp>
      <p:sp>
        <p:nvSpPr>
          <p:cNvPr id="7" name="MH_SubTitle_1">
            <a:extLst>
              <a:ext uri="{FF2B5EF4-FFF2-40B4-BE49-F238E27FC236}">
                <a16:creationId xmlns="" xmlns:a16="http://schemas.microsoft.com/office/drawing/2014/main" id="{BA3D9F45-C356-4DB4-82AF-D3B4DEC3FC5C}"/>
              </a:ext>
            </a:extLst>
          </p:cNvPr>
          <p:cNvSpPr txBox="1"/>
          <p:nvPr>
            <p:custDataLst>
              <p:tags r:id="rId1"/>
            </p:custDataLst>
          </p:nvPr>
        </p:nvSpPr>
        <p:spPr>
          <a:xfrm>
            <a:off x="212451" y="1771842"/>
            <a:ext cx="8475593" cy="4465470"/>
          </a:xfrm>
          <a:prstGeom prst="rect">
            <a:avLst/>
          </a:prstGeom>
          <a:noFill/>
        </p:spPr>
        <p:txBody>
          <a:bodyPr wrap="square" rtlCol="0" anchor="ctr" anchorCtr="0">
            <a:noAutofit/>
          </a:bodyPr>
          <a:lstStyle/>
          <a:p>
            <a:pPr>
              <a:lnSpc>
                <a:spcPct val="150000"/>
              </a:lnSpc>
              <a:spcBef>
                <a:spcPts val="450"/>
              </a:spcBef>
            </a:pPr>
            <a:r>
              <a:rPr lang="zh-CN" altLang="en-US" sz="2400" b="1" dirty="0">
                <a:latin typeface="+mn-ea"/>
              </a:rPr>
              <a:t>蚂蚁金服</a:t>
            </a:r>
            <a:endParaRPr lang="en-US" altLang="zh-CN" sz="2400" b="1" dirty="0">
              <a:latin typeface="+mn-ea"/>
            </a:endParaRPr>
          </a:p>
          <a:p>
            <a:pPr marL="257175" indent="-257175">
              <a:lnSpc>
                <a:spcPct val="150000"/>
              </a:lnSpc>
              <a:spcBef>
                <a:spcPts val="450"/>
              </a:spcBef>
              <a:buFont typeface="Wingdings" panose="05000000000000000000" pitchFamily="2" charset="2"/>
              <a:buChar char="Ø"/>
            </a:pPr>
            <a:r>
              <a:rPr lang="zh-CN" altLang="en-US" sz="2000" dirty="0">
                <a:latin typeface="+mn-ea"/>
              </a:rPr>
              <a:t>员工：</a:t>
            </a:r>
            <a:r>
              <a:rPr lang="en-US" altLang="zh-CN" sz="2000" dirty="0">
                <a:latin typeface="+mn-ea"/>
              </a:rPr>
              <a:t>200+           </a:t>
            </a:r>
            <a:r>
              <a:rPr lang="zh-CN" altLang="en-US" sz="2000" dirty="0">
                <a:latin typeface="+mn-ea"/>
              </a:rPr>
              <a:t>贷款业务：</a:t>
            </a:r>
            <a:r>
              <a:rPr lang="en-US" altLang="zh-CN" sz="2000" dirty="0">
                <a:latin typeface="+mn-ea"/>
              </a:rPr>
              <a:t>1,800,000+ </a:t>
            </a:r>
            <a:r>
              <a:rPr lang="zh-CN" altLang="en-US" sz="2000" dirty="0">
                <a:latin typeface="+mn-ea"/>
              </a:rPr>
              <a:t>笔</a:t>
            </a:r>
            <a:r>
              <a:rPr lang="en-US" altLang="zh-CN" sz="2000" dirty="0">
                <a:latin typeface="+mn-ea"/>
              </a:rPr>
              <a:t>/</a:t>
            </a:r>
            <a:r>
              <a:rPr lang="zh-CN" altLang="en-US" sz="2000" dirty="0">
                <a:latin typeface="+mn-ea"/>
              </a:rPr>
              <a:t>年         </a:t>
            </a:r>
            <a:endParaRPr lang="en-US" altLang="zh-CN" sz="2000" dirty="0">
              <a:latin typeface="+mn-ea"/>
            </a:endParaRPr>
          </a:p>
          <a:p>
            <a:pPr>
              <a:lnSpc>
                <a:spcPct val="150000"/>
              </a:lnSpc>
              <a:spcBef>
                <a:spcPts val="450"/>
              </a:spcBef>
            </a:pPr>
            <a:r>
              <a:rPr lang="zh-CN" altLang="en-US" sz="2000" dirty="0">
                <a:latin typeface="+mn-ea"/>
              </a:rPr>
              <a:t>     对比某银行洪山区支行 贷款业务部门  员工：</a:t>
            </a:r>
            <a:r>
              <a:rPr lang="en-US" altLang="zh-CN" sz="2000" dirty="0">
                <a:latin typeface="+mn-ea"/>
              </a:rPr>
              <a:t>300+</a:t>
            </a:r>
            <a:r>
              <a:rPr lang="zh-CN" altLang="en-US" sz="2000" dirty="0">
                <a:latin typeface="+mn-ea"/>
              </a:rPr>
              <a:t>； 业务量：</a:t>
            </a:r>
            <a:r>
              <a:rPr lang="en-US" altLang="zh-CN" sz="2000" dirty="0">
                <a:latin typeface="+mn-ea"/>
              </a:rPr>
              <a:t>200</a:t>
            </a:r>
            <a:r>
              <a:rPr lang="zh-CN" altLang="en-US" sz="2000" dirty="0">
                <a:latin typeface="+mn-ea"/>
              </a:rPr>
              <a:t>笔</a:t>
            </a:r>
            <a:r>
              <a:rPr lang="en-US" altLang="zh-CN" sz="2000" dirty="0">
                <a:latin typeface="+mn-ea"/>
              </a:rPr>
              <a:t>/</a:t>
            </a:r>
            <a:r>
              <a:rPr lang="zh-CN" altLang="en-US" sz="2000" dirty="0">
                <a:latin typeface="+mn-ea"/>
              </a:rPr>
              <a:t>年</a:t>
            </a:r>
            <a:endParaRPr lang="en-US" altLang="zh-CN" sz="2000" dirty="0">
              <a:latin typeface="+mn-ea"/>
            </a:endParaRPr>
          </a:p>
          <a:p>
            <a:pPr marL="257175" indent="-257175">
              <a:lnSpc>
                <a:spcPct val="150000"/>
              </a:lnSpc>
              <a:spcBef>
                <a:spcPts val="450"/>
              </a:spcBef>
              <a:buFont typeface="Wingdings" panose="05000000000000000000" pitchFamily="2" charset="2"/>
              <a:buChar char="Ø"/>
            </a:pPr>
            <a:r>
              <a:rPr lang="zh-CN" altLang="en-US" sz="2000" dirty="0">
                <a:latin typeface="+mn-ea"/>
              </a:rPr>
              <a:t>蚂蚁金服在其生态体系中的诸多业务中应用了大数据技术。</a:t>
            </a:r>
            <a:endParaRPr lang="en-US" altLang="zh-CN" sz="2000" dirty="0">
              <a:latin typeface="+mn-ea"/>
            </a:endParaRPr>
          </a:p>
          <a:p>
            <a:pPr marL="257175" indent="-257175">
              <a:lnSpc>
                <a:spcPct val="150000"/>
              </a:lnSpc>
              <a:spcBef>
                <a:spcPts val="450"/>
              </a:spcBef>
              <a:buFont typeface="Wingdings" panose="05000000000000000000" pitchFamily="2" charset="2"/>
              <a:buChar char="Ø"/>
            </a:pPr>
            <a:r>
              <a:rPr lang="zh-CN" altLang="en-US" sz="2000" dirty="0">
                <a:latin typeface="+mn-ea"/>
              </a:rPr>
              <a:t>通过对客户相关数据的分析，依照相关的模型，综合判断风险，形成了网络贷款的“</a:t>
            </a:r>
            <a:r>
              <a:rPr lang="en-US" altLang="zh-CN" sz="2000" dirty="0">
                <a:latin typeface="+mn-ea"/>
              </a:rPr>
              <a:t>310”</a:t>
            </a:r>
            <a:r>
              <a:rPr lang="zh-CN" altLang="en-US" sz="2000" dirty="0">
                <a:latin typeface="+mn-ea"/>
              </a:rPr>
              <a:t>模式，即：“</a:t>
            </a:r>
            <a:r>
              <a:rPr lang="en-US" altLang="zh-CN" sz="2000" dirty="0">
                <a:latin typeface="+mn-ea"/>
              </a:rPr>
              <a:t>3</a:t>
            </a:r>
            <a:r>
              <a:rPr lang="zh-CN" altLang="en-US" sz="2000" dirty="0">
                <a:latin typeface="+mn-ea"/>
              </a:rPr>
              <a:t>分钟申请、</a:t>
            </a:r>
            <a:r>
              <a:rPr lang="en-US" altLang="zh-CN" sz="2000" dirty="0">
                <a:latin typeface="+mn-ea"/>
              </a:rPr>
              <a:t>1</a:t>
            </a:r>
            <a:r>
              <a:rPr lang="zh-CN" altLang="en-US" sz="2000" dirty="0">
                <a:latin typeface="+mn-ea"/>
              </a:rPr>
              <a:t>秒钟到账、</a:t>
            </a:r>
            <a:r>
              <a:rPr lang="en-US" altLang="zh-CN" sz="2000" dirty="0">
                <a:latin typeface="+mn-ea"/>
              </a:rPr>
              <a:t>0</a:t>
            </a:r>
            <a:r>
              <a:rPr lang="zh-CN" altLang="en-US" sz="2000" dirty="0">
                <a:latin typeface="+mn-ea"/>
              </a:rPr>
              <a:t>人工干预”的服务标准。</a:t>
            </a:r>
            <a:endParaRPr lang="en-US" altLang="zh-CN" sz="2000" dirty="0">
              <a:latin typeface="+mn-ea"/>
            </a:endParaRPr>
          </a:p>
          <a:p>
            <a:pPr marL="257175" indent="-257175">
              <a:lnSpc>
                <a:spcPct val="150000"/>
              </a:lnSpc>
              <a:spcBef>
                <a:spcPts val="450"/>
              </a:spcBef>
              <a:buFont typeface="Wingdings" panose="05000000000000000000" pitchFamily="2" charset="2"/>
              <a:buChar char="Ø"/>
            </a:pPr>
            <a:r>
              <a:rPr lang="en-US" altLang="zh-CN" sz="2000" dirty="0">
                <a:latin typeface="+mn-ea"/>
              </a:rPr>
              <a:t>5</a:t>
            </a:r>
            <a:r>
              <a:rPr lang="zh-CN" altLang="en-US" sz="2000" dirty="0">
                <a:latin typeface="+mn-ea"/>
              </a:rPr>
              <a:t>年多来，为</a:t>
            </a:r>
            <a:r>
              <a:rPr lang="en-US" altLang="zh-CN" sz="2000" dirty="0">
                <a:latin typeface="+mn-ea"/>
              </a:rPr>
              <a:t>400</a:t>
            </a:r>
            <a:r>
              <a:rPr lang="zh-CN" altLang="en-US" sz="2000" dirty="0">
                <a:latin typeface="+mn-ea"/>
              </a:rPr>
              <a:t>多万小微企业提供了累计超过</a:t>
            </a:r>
            <a:r>
              <a:rPr lang="en-US" altLang="zh-CN" sz="2000" dirty="0">
                <a:latin typeface="+mn-ea"/>
              </a:rPr>
              <a:t>7000</a:t>
            </a:r>
            <a:r>
              <a:rPr lang="zh-CN" altLang="en-US" sz="2000" dirty="0">
                <a:latin typeface="+mn-ea"/>
              </a:rPr>
              <a:t>亿的贷款，帮助解决了资金难题，促进小微企业生存和发展。</a:t>
            </a:r>
            <a:endParaRPr lang="en-US" altLang="zh-CN" sz="2000" dirty="0">
              <a:latin typeface="+mn-ea"/>
            </a:endParaRPr>
          </a:p>
          <a:p>
            <a:pPr lvl="1">
              <a:lnSpc>
                <a:spcPct val="150000"/>
              </a:lnSpc>
              <a:spcBef>
                <a:spcPts val="450"/>
              </a:spcBef>
            </a:pPr>
            <a:endParaRPr lang="en-US" altLang="zh-CN" dirty="0">
              <a:latin typeface="+mn-ea"/>
            </a:endParaRPr>
          </a:p>
        </p:txBody>
      </p:sp>
      <p:pic>
        <p:nvPicPr>
          <p:cNvPr id="9" name="图片 8">
            <a:extLst>
              <a:ext uri="{FF2B5EF4-FFF2-40B4-BE49-F238E27FC236}">
                <a16:creationId xmlns="" xmlns:a16="http://schemas.microsoft.com/office/drawing/2014/main" id="{BFB9D7EA-F99C-4572-B05B-7DD23D3CF5AA}"/>
              </a:ext>
            </a:extLst>
          </p:cNvPr>
          <p:cNvPicPr>
            <a:picLocks noChangeAspect="1"/>
          </p:cNvPicPr>
          <p:nvPr/>
        </p:nvPicPr>
        <p:blipFill>
          <a:blip r:embed="rId3"/>
          <a:stretch>
            <a:fillRect/>
          </a:stretch>
        </p:blipFill>
        <p:spPr>
          <a:xfrm>
            <a:off x="5724130" y="1569617"/>
            <a:ext cx="3015158" cy="1020374"/>
          </a:xfrm>
          <a:prstGeom prst="rect">
            <a:avLst/>
          </a:prstGeom>
        </p:spPr>
      </p:pic>
    </p:spTree>
    <p:extLst>
      <p:ext uri="{BB962C8B-B14F-4D97-AF65-F5344CB8AC3E}">
        <p14:creationId xmlns="" xmlns:p14="http://schemas.microsoft.com/office/powerpoint/2010/main" val="4481843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190750" y="1628801"/>
            <a:ext cx="4762500" cy="4152077"/>
          </a:xfrm>
          <a:prstGeom prst="rect">
            <a:avLst/>
          </a:prstGeom>
        </p:spPr>
      </p:pic>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3"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.3.1 </a:t>
            </a:r>
            <a:r>
              <a:rPr lang="zh-CN" altLang="en-US" sz="3200" kern="0" dirty="0">
                <a:solidFill>
                  <a:srgbClr val="2E06D8"/>
                </a:solidFill>
                <a:latin typeface="黑体" pitchFamily="2" charset="-122"/>
                <a:ea typeface="黑体" pitchFamily="2" charset="-122"/>
                <a:sym typeface="黑体" pitchFamily="2" charset="-122"/>
              </a:rPr>
              <a:t>万物互联</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移动互联网</a:t>
            </a:r>
            <a:endParaRPr lang="zh-CN" altLang="en-US" sz="3600" b="1" dirty="0">
              <a:solidFill>
                <a:srgbClr val="00B0F0"/>
              </a:solidFill>
              <a:latin typeface="黑体" pitchFamily="2" charset="-122"/>
              <a:ea typeface="黑体" pitchFamily="2" charset="-122"/>
            </a:endParaRPr>
          </a:p>
        </p:txBody>
      </p:sp>
      <p:sp>
        <p:nvSpPr>
          <p:cNvPr id="2" name="文本框 1"/>
          <p:cNvSpPr txBox="1"/>
          <p:nvPr/>
        </p:nvSpPr>
        <p:spPr>
          <a:xfrm>
            <a:off x="539555" y="1628802"/>
            <a:ext cx="3783335" cy="437043"/>
          </a:xfrm>
          <a:prstGeom prst="rect">
            <a:avLst/>
          </a:prstGeom>
          <a:noFill/>
        </p:spPr>
        <p:txBody>
          <a:bodyPr wrap="square" rtlCol="0">
            <a:spAutoFit/>
          </a:bodyPr>
          <a:lstStyle/>
          <a:p>
            <a:r>
              <a:rPr lang="zh-CN" altLang="en-US"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移动互联网</a:t>
            </a:r>
          </a:p>
        </p:txBody>
      </p:sp>
    </p:spTree>
    <p:extLst>
      <p:ext uri="{BB962C8B-B14F-4D97-AF65-F5344CB8AC3E}">
        <p14:creationId xmlns="" xmlns:p14="http://schemas.microsoft.com/office/powerpoint/2010/main" val="22813035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323528" y="498140"/>
            <a:ext cx="8229600" cy="767738"/>
          </a:xfrm>
        </p:spPr>
        <p:txBody>
          <a:bodyPr/>
          <a:lstStyle/>
          <a:p>
            <a:pPr eaLnBrk="1" hangingPunct="1"/>
            <a:r>
              <a:rPr lang="en-US" altLang="zh-CN" sz="3200" kern="0" dirty="0">
                <a:solidFill>
                  <a:srgbClr val="2E06D8"/>
                </a:solidFill>
                <a:latin typeface="黑体" pitchFamily="2" charset="-122"/>
                <a:ea typeface="黑体" pitchFamily="2" charset="-122"/>
              </a:rPr>
              <a:t>3</a:t>
            </a:r>
            <a:r>
              <a:rPr lang="en-US" altLang="zh-CN" sz="3200" kern="0" dirty="0" smtClean="0">
                <a:solidFill>
                  <a:srgbClr val="2E06D8"/>
                </a:solidFill>
                <a:latin typeface="黑体" pitchFamily="2" charset="-122"/>
                <a:ea typeface="黑体" pitchFamily="2" charset="-122"/>
              </a:rPr>
              <a:t>.3.1 </a:t>
            </a:r>
            <a:r>
              <a:rPr lang="zh-CN" altLang="en-US" sz="3200" kern="0" dirty="0">
                <a:solidFill>
                  <a:srgbClr val="2E06D8"/>
                </a:solidFill>
                <a:latin typeface="黑体" pitchFamily="2" charset="-122"/>
                <a:ea typeface="黑体" pitchFamily="2" charset="-122"/>
                <a:sym typeface="黑体" pitchFamily="2" charset="-122"/>
              </a:rPr>
              <a:t>万物互联</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移动互联网</a:t>
            </a:r>
            <a:endParaRPr lang="zh-CN" altLang="en-US" sz="3200" kern="0" dirty="0">
              <a:solidFill>
                <a:srgbClr val="2E06D8"/>
              </a:solidFill>
              <a:latin typeface="黑体" pitchFamily="2" charset="-122"/>
              <a:ea typeface="黑体" pitchFamily="2" charset="-122"/>
            </a:endParaRP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2400" b="1" dirty="0"/>
          </a:p>
        </p:txBody>
      </p:sp>
      <p:sp>
        <p:nvSpPr>
          <p:cNvPr id="4" name="MH_SubTitle_1">
            <a:extLst>
              <a:ext uri="{FF2B5EF4-FFF2-40B4-BE49-F238E27FC236}">
                <a16:creationId xmlns="" xmlns:a16="http://schemas.microsoft.com/office/drawing/2014/main" id="{9AAEFE80-8D2A-4B90-ACB6-30EE03BECF67}"/>
              </a:ext>
            </a:extLst>
          </p:cNvPr>
          <p:cNvSpPr txBox="1"/>
          <p:nvPr>
            <p:custDataLst>
              <p:tags r:id="rId1"/>
            </p:custDataLst>
          </p:nvPr>
        </p:nvSpPr>
        <p:spPr>
          <a:xfrm>
            <a:off x="627748" y="1748535"/>
            <a:ext cx="7787242" cy="2727078"/>
          </a:xfrm>
          <a:prstGeom prst="rect">
            <a:avLst/>
          </a:prstGeom>
          <a:noFill/>
        </p:spPr>
        <p:txBody>
          <a:bodyPr wrap="square" rtlCol="0" anchor="ctr" anchorCtr="0">
            <a:noAutofit/>
          </a:bodyPr>
          <a:lstStyle/>
          <a:p>
            <a:pPr>
              <a:lnSpc>
                <a:spcPct val="150000"/>
              </a:lnSpc>
              <a:spcBef>
                <a:spcPts val="450"/>
              </a:spcBef>
            </a:pPr>
            <a:r>
              <a:rPr lang="zh-CN" altLang="en-US" sz="2100" dirty="0">
                <a:latin typeface="华文楷体" panose="02010600040101010101" pitchFamily="2" charset="-122"/>
                <a:cs typeface="Times New Roman" panose="02020603050405020304" pitchFamily="18" charset="0"/>
              </a:rPr>
              <a:t>移动互联网（</a:t>
            </a:r>
            <a:r>
              <a:rPr lang="en-US" altLang="zh-CN" sz="2100" dirty="0">
                <a:latin typeface="华文楷体" panose="02010600040101010101" pitchFamily="2" charset="-122"/>
                <a:cs typeface="Times New Roman" panose="02020603050405020304" pitchFamily="18" charset="0"/>
              </a:rPr>
              <a:t>Mobile Internet</a:t>
            </a:r>
            <a:r>
              <a:rPr lang="zh-CN" altLang="en-US" sz="2100" dirty="0">
                <a:latin typeface="华文楷体" panose="02010600040101010101" pitchFamily="2" charset="-122"/>
                <a:cs typeface="Times New Roman" panose="02020603050405020304" pitchFamily="18" charset="0"/>
              </a:rPr>
              <a:t>）</a:t>
            </a:r>
            <a:r>
              <a:rPr lang="en-US" altLang="zh-CN" sz="2100" dirty="0">
                <a:latin typeface="华文楷体" panose="02010600040101010101" pitchFamily="2" charset="-122"/>
                <a:cs typeface="Times New Roman" panose="02020603050405020304" pitchFamily="18" charset="0"/>
              </a:rPr>
              <a:t>--</a:t>
            </a:r>
            <a:r>
              <a:rPr lang="zh-CN" altLang="en-US" sz="2100" dirty="0">
                <a:latin typeface="华文楷体" panose="02010600040101010101" pitchFamily="2" charset="-122"/>
                <a:cs typeface="Times New Roman" panose="02020603050405020304" pitchFamily="18" charset="0"/>
              </a:rPr>
              <a:t>移动、联通、电信网络；</a:t>
            </a:r>
            <a:r>
              <a:rPr lang="en-US" altLang="zh-CN" sz="2100" dirty="0">
                <a:latin typeface="华文楷体" panose="02010600040101010101" pitchFamily="2" charset="-122"/>
                <a:cs typeface="Times New Roman" panose="02020603050405020304" pitchFamily="18" charset="0"/>
              </a:rPr>
              <a:t>4G/5G</a:t>
            </a:r>
            <a:r>
              <a:rPr lang="zh-CN" altLang="en-US" sz="2100" dirty="0">
                <a:latin typeface="华文楷体" panose="02010600040101010101" pitchFamily="2" charset="-122"/>
                <a:cs typeface="Times New Roman" panose="02020603050405020304" pitchFamily="18" charset="0"/>
              </a:rPr>
              <a:t>时代的开启以及移动终端设备的凸显必将为移动互联网的发展注入巨大的能量。</a:t>
            </a:r>
            <a:endParaRPr lang="en-US" altLang="zh-CN" sz="2100" dirty="0">
              <a:latin typeface="华文楷体" panose="02010600040101010101" pitchFamily="2" charset="-122"/>
              <a:cs typeface="Times New Roman" panose="02020603050405020304" pitchFamily="18" charset="0"/>
            </a:endParaRPr>
          </a:p>
          <a:p>
            <a:pPr>
              <a:lnSpc>
                <a:spcPct val="150000"/>
              </a:lnSpc>
              <a:spcBef>
                <a:spcPts val="450"/>
              </a:spcBef>
            </a:pPr>
            <a:r>
              <a:rPr lang="zh-CN" altLang="en-US" sz="2100" dirty="0">
                <a:latin typeface="华文楷体" panose="02010600040101010101" pitchFamily="2" charset="-122"/>
                <a:cs typeface="Times New Roman" panose="02020603050405020304" pitchFamily="18" charset="0"/>
              </a:rPr>
              <a:t>校园无线</a:t>
            </a:r>
            <a:r>
              <a:rPr lang="en-US" altLang="zh-CN" sz="2100" dirty="0" err="1">
                <a:latin typeface="华文楷体" panose="02010600040101010101" pitchFamily="2" charset="-122"/>
                <a:cs typeface="Times New Roman" panose="02020603050405020304" pitchFamily="18" charset="0"/>
              </a:rPr>
              <a:t>wifi</a:t>
            </a:r>
            <a:r>
              <a:rPr lang="zh-CN" altLang="en-US" sz="2100" dirty="0">
                <a:latin typeface="华文楷体" panose="02010600040101010101" pitchFamily="2" charset="-122"/>
                <a:cs typeface="Times New Roman" panose="02020603050405020304" pitchFamily="18" charset="0"/>
              </a:rPr>
              <a:t>建设：</a:t>
            </a:r>
            <a:r>
              <a:rPr lang="zh-CN" altLang="en-US" sz="2100" b="1" dirty="0">
                <a:solidFill>
                  <a:srgbClr val="FF0000"/>
                </a:solidFill>
                <a:latin typeface="华文楷体" panose="02010600040101010101" pitchFamily="2" charset="-122"/>
                <a:cs typeface="Times New Roman" panose="02020603050405020304" pitchFamily="18" charset="0"/>
              </a:rPr>
              <a:t>为啥要建设无线校园网？</a:t>
            </a:r>
            <a:r>
              <a:rPr lang="zh-CN" altLang="en-US" sz="2100" dirty="0">
                <a:latin typeface="华文楷体" panose="02010600040101010101" pitchFamily="2" charset="-122"/>
                <a:cs typeface="Times New Roman" panose="02020603050405020304" pitchFamily="18" charset="0"/>
              </a:rPr>
              <a:t>体验、带宽、认证；</a:t>
            </a:r>
          </a:p>
        </p:txBody>
      </p:sp>
      <p:pic>
        <p:nvPicPr>
          <p:cNvPr id="6" name="图片 5">
            <a:extLst>
              <a:ext uri="{FF2B5EF4-FFF2-40B4-BE49-F238E27FC236}">
                <a16:creationId xmlns="" xmlns:a16="http://schemas.microsoft.com/office/drawing/2014/main" id="{03BEF11A-EB9B-40DB-A915-4D8EC09F6ECC}"/>
              </a:ext>
            </a:extLst>
          </p:cNvPr>
          <p:cNvPicPr>
            <a:picLocks noChangeAspect="1"/>
          </p:cNvPicPr>
          <p:nvPr/>
        </p:nvPicPr>
        <p:blipFill>
          <a:blip r:embed="rId3" cstate="print"/>
          <a:stretch>
            <a:fillRect/>
          </a:stretch>
        </p:blipFill>
        <p:spPr>
          <a:xfrm>
            <a:off x="611560" y="4939185"/>
            <a:ext cx="1872208" cy="1289447"/>
          </a:xfrm>
          <a:prstGeom prst="rect">
            <a:avLst/>
          </a:prstGeom>
        </p:spPr>
      </p:pic>
      <p:pic>
        <p:nvPicPr>
          <p:cNvPr id="7" name="图片 6">
            <a:extLst>
              <a:ext uri="{FF2B5EF4-FFF2-40B4-BE49-F238E27FC236}">
                <a16:creationId xmlns="" xmlns:a16="http://schemas.microsoft.com/office/drawing/2014/main" id="{6055C429-A2F1-4B4C-8EC9-A1C5709B49EE}"/>
              </a:ext>
            </a:extLst>
          </p:cNvPr>
          <p:cNvPicPr>
            <a:picLocks noChangeAspect="1"/>
          </p:cNvPicPr>
          <p:nvPr/>
        </p:nvPicPr>
        <p:blipFill>
          <a:blip r:embed="rId4"/>
          <a:stretch>
            <a:fillRect/>
          </a:stretch>
        </p:blipFill>
        <p:spPr>
          <a:xfrm>
            <a:off x="2765732" y="4939185"/>
            <a:ext cx="1799227" cy="1289447"/>
          </a:xfrm>
          <a:prstGeom prst="rect">
            <a:avLst/>
          </a:prstGeom>
        </p:spPr>
      </p:pic>
      <p:pic>
        <p:nvPicPr>
          <p:cNvPr id="9" name="图片 8">
            <a:extLst>
              <a:ext uri="{FF2B5EF4-FFF2-40B4-BE49-F238E27FC236}">
                <a16:creationId xmlns="" xmlns:a16="http://schemas.microsoft.com/office/drawing/2014/main" id="{C4C2C0D8-861C-4197-B108-01E382F8EE33}"/>
              </a:ext>
            </a:extLst>
          </p:cNvPr>
          <p:cNvPicPr>
            <a:picLocks noChangeAspect="1"/>
          </p:cNvPicPr>
          <p:nvPr/>
        </p:nvPicPr>
        <p:blipFill>
          <a:blip r:embed="rId5" cstate="print"/>
          <a:stretch>
            <a:fillRect/>
          </a:stretch>
        </p:blipFill>
        <p:spPr>
          <a:xfrm>
            <a:off x="4815443" y="4948657"/>
            <a:ext cx="1919961" cy="1279975"/>
          </a:xfrm>
          <a:prstGeom prst="rect">
            <a:avLst/>
          </a:prstGeom>
        </p:spPr>
      </p:pic>
      <p:pic>
        <p:nvPicPr>
          <p:cNvPr id="10" name="图片 9">
            <a:extLst>
              <a:ext uri="{FF2B5EF4-FFF2-40B4-BE49-F238E27FC236}">
                <a16:creationId xmlns="" xmlns:a16="http://schemas.microsoft.com/office/drawing/2014/main" id="{E6FC7C25-82EA-48EE-91CD-3D50F0157340}"/>
              </a:ext>
            </a:extLst>
          </p:cNvPr>
          <p:cNvPicPr>
            <a:picLocks noChangeAspect="1"/>
          </p:cNvPicPr>
          <p:nvPr/>
        </p:nvPicPr>
        <p:blipFill>
          <a:blip r:embed="rId6"/>
          <a:stretch>
            <a:fillRect/>
          </a:stretch>
        </p:blipFill>
        <p:spPr>
          <a:xfrm>
            <a:off x="6985892" y="4958276"/>
            <a:ext cx="1782521" cy="1305265"/>
          </a:xfrm>
          <a:prstGeom prst="rect">
            <a:avLst/>
          </a:prstGeom>
        </p:spPr>
      </p:pic>
    </p:spTree>
    <p:extLst>
      <p:ext uri="{BB962C8B-B14F-4D97-AF65-F5344CB8AC3E}">
        <p14:creationId xmlns="" xmlns:p14="http://schemas.microsoft.com/office/powerpoint/2010/main" val="784725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457200" y="620688"/>
            <a:ext cx="8229600" cy="648072"/>
          </a:xfrm>
        </p:spPr>
        <p:txBody>
          <a:bodyPr/>
          <a:lstStyle/>
          <a:p>
            <a:pPr eaLnBrk="1" hangingPunct="1">
              <a:defRPr/>
            </a:pPr>
            <a:r>
              <a:rPr lang="en-US" altLang="zh-CN" sz="3200" kern="0" dirty="0" smtClean="0">
                <a:solidFill>
                  <a:srgbClr val="2E06D8"/>
                </a:solidFill>
                <a:latin typeface="黑体" pitchFamily="2" charset="-122"/>
                <a:ea typeface="黑体" pitchFamily="2" charset="-122"/>
              </a:rPr>
              <a:t>1.1.1 </a:t>
            </a:r>
            <a:r>
              <a:rPr lang="zh-CN" altLang="en-US" sz="3200" kern="0" dirty="0">
                <a:solidFill>
                  <a:srgbClr val="2E06D8"/>
                </a:solidFill>
                <a:latin typeface="黑体" pitchFamily="2" charset="-122"/>
                <a:ea typeface="黑体" pitchFamily="2" charset="-122"/>
              </a:rPr>
              <a:t>网络安全与信息化已成为国家战略</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2400" b="1" dirty="0"/>
          </a:p>
        </p:txBody>
      </p:sp>
      <p:sp>
        <p:nvSpPr>
          <p:cNvPr id="2" name="矩形 1">
            <a:extLst>
              <a:ext uri="{FF2B5EF4-FFF2-40B4-BE49-F238E27FC236}">
                <a16:creationId xmlns="" xmlns:a16="http://schemas.microsoft.com/office/drawing/2014/main" id="{42195DDF-2C45-4FF4-864C-1FC0C21020EF}"/>
              </a:ext>
            </a:extLst>
          </p:cNvPr>
          <p:cNvSpPr/>
          <p:nvPr/>
        </p:nvSpPr>
        <p:spPr>
          <a:xfrm>
            <a:off x="457201" y="2018419"/>
            <a:ext cx="8229600" cy="3600986"/>
          </a:xfrm>
          <a:prstGeom prst="rect">
            <a:avLst/>
          </a:prstGeom>
        </p:spPr>
        <p:txBody>
          <a:bodyPr wrap="square">
            <a:spAutoFit/>
          </a:bodyPr>
          <a:lstStyle/>
          <a:p>
            <a:pPr>
              <a:lnSpc>
                <a:spcPct val="150000"/>
              </a:lnSpc>
              <a:spcBef>
                <a:spcPct val="0"/>
              </a:spcBef>
              <a:spcAft>
                <a:spcPts val="900"/>
              </a:spcAft>
            </a:pPr>
            <a:r>
              <a:rPr lang="zh-CN" altLang="en-US" sz="2100" b="1" dirty="0">
                <a:solidFill>
                  <a:srgbClr val="FF0000"/>
                </a:solidFill>
                <a:latin typeface="华文仿宋" panose="02010600040101010101" pitchFamily="2" charset="-122"/>
                <a:ea typeface="华文仿宋" panose="02010600040101010101" pitchFamily="2" charset="-122"/>
                <a:cs typeface="Lato Light" charset="0"/>
                <a:sym typeface="Lato Light" charset="0"/>
              </a:rPr>
              <a:t>习总书记</a:t>
            </a:r>
            <a:r>
              <a:rPr lang="zh-CN" altLang="en-US" sz="2100" dirty="0">
                <a:solidFill>
                  <a:schemeClr val="tx1">
                    <a:lumMod val="75000"/>
                    <a:lumOff val="25000"/>
                  </a:schemeClr>
                </a:solidFill>
                <a:latin typeface="华文仿宋" panose="02010600040101010101" pitchFamily="2" charset="-122"/>
                <a:ea typeface="华文仿宋" panose="02010600040101010101" pitchFamily="2" charset="-122"/>
                <a:cs typeface="Lato Light" charset="0"/>
                <a:sym typeface="Lato Light" charset="0"/>
              </a:rPr>
              <a:t>担任的专项工作领导小组组长有：</a:t>
            </a:r>
          </a:p>
          <a:p>
            <a:pPr fontAlgn="base">
              <a:lnSpc>
                <a:spcPct val="150000"/>
              </a:lnSpc>
              <a:spcBef>
                <a:spcPct val="0"/>
              </a:spcBef>
              <a:spcAft>
                <a:spcPct val="0"/>
              </a:spcAft>
            </a:pPr>
            <a:r>
              <a:rPr lang="zh-CN" altLang="en-US" sz="2100" dirty="0">
                <a:latin typeface="华文仿宋" panose="02010600040101010101" pitchFamily="2" charset="-122"/>
                <a:ea typeface="华文仿宋" panose="02010600040101010101" pitchFamily="2" charset="-122"/>
                <a:cs typeface="Lato Light" charset="0"/>
                <a:sym typeface="Lato Light" charset="0"/>
              </a:rPr>
              <a:t>中央全面深化改革领导小组组长</a:t>
            </a:r>
            <a:endParaRPr lang="en-US" altLang="zh-CN" sz="2100" dirty="0">
              <a:latin typeface="华文仿宋" panose="02010600040101010101" pitchFamily="2" charset="-122"/>
              <a:ea typeface="华文仿宋" panose="02010600040101010101" pitchFamily="2" charset="-122"/>
              <a:cs typeface="Lato Light" charset="0"/>
              <a:sym typeface="Lato Light" charset="0"/>
            </a:endParaRPr>
          </a:p>
          <a:p>
            <a:pPr fontAlgn="base">
              <a:lnSpc>
                <a:spcPct val="150000"/>
              </a:lnSpc>
              <a:spcBef>
                <a:spcPct val="0"/>
              </a:spcBef>
              <a:spcAft>
                <a:spcPct val="0"/>
              </a:spcAft>
            </a:pPr>
            <a:r>
              <a:rPr lang="zh-CN" altLang="en-US" sz="2100" b="1" dirty="0">
                <a:solidFill>
                  <a:srgbClr val="FF0000"/>
                </a:solidFill>
                <a:latin typeface="华文仿宋" panose="02010600040101010101" pitchFamily="2" charset="-122"/>
                <a:ea typeface="华文仿宋" panose="02010600040101010101" pitchFamily="2" charset="-122"/>
                <a:cs typeface="Lato Light" charset="0"/>
                <a:sym typeface="Lato Light" charset="0"/>
              </a:rPr>
              <a:t>中央网络安全和信息化小组</a:t>
            </a:r>
            <a:r>
              <a:rPr lang="zh-CN" altLang="en-US" sz="2100" b="1" dirty="0" smtClean="0">
                <a:solidFill>
                  <a:srgbClr val="FF0000"/>
                </a:solidFill>
                <a:latin typeface="华文仿宋" panose="02010600040101010101" pitchFamily="2" charset="-122"/>
                <a:ea typeface="华文仿宋" panose="02010600040101010101" pitchFamily="2" charset="-122"/>
                <a:cs typeface="Lato Light" charset="0"/>
                <a:sym typeface="Lato Light" charset="0"/>
              </a:rPr>
              <a:t>组长</a:t>
            </a:r>
            <a:r>
              <a:rPr lang="en-US" altLang="zh-CN" sz="2100" b="1" dirty="0" smtClean="0">
                <a:solidFill>
                  <a:srgbClr val="FF0000"/>
                </a:solidFill>
                <a:latin typeface="华文仿宋" panose="02010600040101010101" pitchFamily="2" charset="-122"/>
                <a:ea typeface="华文仿宋" panose="02010600040101010101" pitchFamily="2" charset="-122"/>
                <a:cs typeface="Lato Light" charset="0"/>
                <a:sym typeface="Lato Light" charset="0"/>
              </a:rPr>
              <a:t>,2018</a:t>
            </a:r>
            <a:r>
              <a:rPr lang="zh-CN" altLang="en-US" sz="2100" b="1" dirty="0" smtClean="0">
                <a:solidFill>
                  <a:srgbClr val="FF0000"/>
                </a:solidFill>
                <a:latin typeface="华文仿宋" panose="02010600040101010101" pitchFamily="2" charset="-122"/>
                <a:ea typeface="华文仿宋" panose="02010600040101010101" pitchFamily="2" charset="-122"/>
                <a:cs typeface="Lato Light" charset="0"/>
                <a:sym typeface="Lato Light" charset="0"/>
              </a:rPr>
              <a:t>年变成委员会</a:t>
            </a:r>
            <a:endParaRPr lang="en-US" altLang="zh-CN" sz="2100" b="1" dirty="0">
              <a:solidFill>
                <a:srgbClr val="FF0000"/>
              </a:solidFill>
              <a:latin typeface="华文仿宋" panose="02010600040101010101" pitchFamily="2" charset="-122"/>
              <a:ea typeface="华文仿宋" panose="02010600040101010101" pitchFamily="2" charset="-122"/>
              <a:cs typeface="Lato Light" charset="0"/>
              <a:sym typeface="Lato Light" charset="0"/>
            </a:endParaRPr>
          </a:p>
          <a:p>
            <a:pPr fontAlgn="base">
              <a:lnSpc>
                <a:spcPct val="150000"/>
              </a:lnSpc>
              <a:spcBef>
                <a:spcPct val="0"/>
              </a:spcBef>
              <a:spcAft>
                <a:spcPct val="0"/>
              </a:spcAft>
            </a:pPr>
            <a:r>
              <a:rPr lang="zh-CN" altLang="en-US" sz="2100" dirty="0">
                <a:solidFill>
                  <a:schemeClr val="tx1">
                    <a:lumMod val="75000"/>
                    <a:lumOff val="25000"/>
                  </a:schemeClr>
                </a:solidFill>
                <a:latin typeface="华文仿宋" panose="02010600040101010101" pitchFamily="2" charset="-122"/>
                <a:ea typeface="华文仿宋" panose="02010600040101010101" pitchFamily="2" charset="-122"/>
                <a:cs typeface="Lato Light" charset="0"/>
                <a:sym typeface="Lato Light" charset="0"/>
              </a:rPr>
              <a:t>中央军委深化国防和军队改革领导小组组长</a:t>
            </a:r>
          </a:p>
          <a:p>
            <a:pPr fontAlgn="base">
              <a:lnSpc>
                <a:spcPct val="150000"/>
              </a:lnSpc>
              <a:spcBef>
                <a:spcPct val="0"/>
              </a:spcBef>
              <a:spcAft>
                <a:spcPct val="0"/>
              </a:spcAft>
            </a:pPr>
            <a:r>
              <a:rPr lang="zh-CN" altLang="en-US" sz="2100" dirty="0">
                <a:solidFill>
                  <a:schemeClr val="tx1">
                    <a:lumMod val="75000"/>
                    <a:lumOff val="25000"/>
                  </a:schemeClr>
                </a:solidFill>
                <a:latin typeface="华文仿宋" panose="02010600040101010101" pitchFamily="2" charset="-122"/>
                <a:ea typeface="华文仿宋" panose="02010600040101010101" pitchFamily="2" charset="-122"/>
                <a:cs typeface="Lato Light" charset="0"/>
                <a:sym typeface="Lato Light" charset="0"/>
              </a:rPr>
              <a:t>中央财经领导小组组长</a:t>
            </a:r>
            <a:endParaRPr lang="en-US" altLang="zh-CN" sz="2100" dirty="0">
              <a:solidFill>
                <a:schemeClr val="tx1">
                  <a:lumMod val="75000"/>
                  <a:lumOff val="25000"/>
                </a:schemeClr>
              </a:solidFill>
              <a:latin typeface="华文仿宋" panose="02010600040101010101" pitchFamily="2" charset="-122"/>
              <a:ea typeface="华文仿宋" panose="02010600040101010101" pitchFamily="2" charset="-122"/>
              <a:cs typeface="Lato Light" charset="0"/>
              <a:sym typeface="Lato Light" charset="0"/>
            </a:endParaRPr>
          </a:p>
          <a:p>
            <a:pPr fontAlgn="base">
              <a:lnSpc>
                <a:spcPct val="150000"/>
              </a:lnSpc>
              <a:spcBef>
                <a:spcPct val="0"/>
              </a:spcBef>
              <a:spcAft>
                <a:spcPct val="0"/>
              </a:spcAft>
            </a:pPr>
            <a:r>
              <a:rPr lang="zh-CN" altLang="en-US" sz="2100" dirty="0">
                <a:solidFill>
                  <a:schemeClr val="tx1">
                    <a:lumMod val="75000"/>
                    <a:lumOff val="25000"/>
                  </a:schemeClr>
                </a:solidFill>
                <a:latin typeface="华文仿宋" panose="02010600040101010101" pitchFamily="2" charset="-122"/>
                <a:ea typeface="华文仿宋" panose="02010600040101010101" pitchFamily="2" charset="-122"/>
                <a:cs typeface="Lato Light" charset="0"/>
                <a:sym typeface="Lato Light" charset="0"/>
              </a:rPr>
              <a:t>中央外事工作领导小组组长</a:t>
            </a:r>
          </a:p>
          <a:p>
            <a:pPr fontAlgn="base">
              <a:lnSpc>
                <a:spcPct val="150000"/>
              </a:lnSpc>
              <a:spcBef>
                <a:spcPct val="0"/>
              </a:spcBef>
              <a:spcAft>
                <a:spcPct val="0"/>
              </a:spcAft>
            </a:pPr>
            <a:r>
              <a:rPr lang="zh-CN" altLang="en-US" sz="2100" dirty="0">
                <a:solidFill>
                  <a:schemeClr val="tx1">
                    <a:lumMod val="75000"/>
                    <a:lumOff val="25000"/>
                  </a:schemeClr>
                </a:solidFill>
                <a:latin typeface="华文仿宋" panose="02010600040101010101" pitchFamily="2" charset="-122"/>
                <a:ea typeface="华文仿宋" panose="02010600040101010101" pitchFamily="2" charset="-122"/>
                <a:cs typeface="Lato Light" charset="0"/>
                <a:sym typeface="Lato Light" charset="0"/>
              </a:rPr>
              <a:t>中央对台工作领导小组组长</a:t>
            </a:r>
            <a:endParaRPr lang="en-US" altLang="zh-CN" sz="2100" dirty="0">
              <a:solidFill>
                <a:schemeClr val="tx1">
                  <a:lumMod val="75000"/>
                  <a:lumOff val="25000"/>
                </a:schemeClr>
              </a:solidFill>
              <a:latin typeface="华文仿宋" panose="02010600040101010101" pitchFamily="2" charset="-122"/>
              <a:ea typeface="华文仿宋" panose="02010600040101010101" pitchFamily="2" charset="-122"/>
              <a:cs typeface="Lato Light" charset="0"/>
              <a:sym typeface="Lato Light" charset="0"/>
            </a:endParaRPr>
          </a:p>
        </p:txBody>
      </p:sp>
    </p:spTree>
    <p:extLst>
      <p:ext uri="{BB962C8B-B14F-4D97-AF65-F5344CB8AC3E}">
        <p14:creationId xmlns="" xmlns:p14="http://schemas.microsoft.com/office/powerpoint/2010/main" val="24849312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.3.2 </a:t>
            </a:r>
            <a:r>
              <a:rPr lang="zh-CN" altLang="en-US" sz="3200" kern="0" dirty="0">
                <a:solidFill>
                  <a:srgbClr val="2E06D8"/>
                </a:solidFill>
                <a:latin typeface="黑体" pitchFamily="2" charset="-122"/>
                <a:ea typeface="黑体" pitchFamily="2" charset="-122"/>
                <a:sym typeface="黑体" pitchFamily="2" charset="-122"/>
              </a:rPr>
              <a:t>万物互联</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物联网</a:t>
            </a:r>
            <a:endParaRPr lang="zh-CN" altLang="en-US" sz="3600" b="1" dirty="0">
              <a:solidFill>
                <a:srgbClr val="00B0F0"/>
              </a:solidFill>
              <a:latin typeface="黑体" pitchFamily="2" charset="-122"/>
              <a:ea typeface="黑体" pitchFamily="2" charset="-122"/>
            </a:endParaRPr>
          </a:p>
        </p:txBody>
      </p:sp>
      <p:sp>
        <p:nvSpPr>
          <p:cNvPr id="2" name="文本框 1"/>
          <p:cNvSpPr txBox="1"/>
          <p:nvPr/>
        </p:nvSpPr>
        <p:spPr>
          <a:xfrm>
            <a:off x="611562" y="1628802"/>
            <a:ext cx="3783335" cy="437043"/>
          </a:xfrm>
          <a:prstGeom prst="rect">
            <a:avLst/>
          </a:prstGeom>
          <a:noFill/>
        </p:spPr>
        <p:txBody>
          <a:bodyPr wrap="square" rtlCol="0">
            <a:spAutoFit/>
          </a:bodyPr>
          <a:lstStyle/>
          <a:p>
            <a:r>
              <a:rPr lang="zh-CN" altLang="en-US"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物联网</a:t>
            </a:r>
          </a:p>
        </p:txBody>
      </p:sp>
      <p:pic>
        <p:nvPicPr>
          <p:cNvPr id="7" name="图片 6"/>
          <p:cNvPicPr>
            <a:picLocks noChangeAspect="1"/>
          </p:cNvPicPr>
          <p:nvPr/>
        </p:nvPicPr>
        <p:blipFill rotWithShape="1">
          <a:blip r:embed="rId3" cstate="print">
            <a:extLst>
              <a:ext uri="{BEBA8EAE-BF5A-486C-A8C5-ECC9F3942E4B}">
                <a14:imgProps xmlns="" xmlns:a14="http://schemas.microsoft.com/office/drawing/2010/main">
                  <a14:imgLayer r:embed="rId4">
                    <a14:imgEffect>
                      <a14:artisticLineDrawing/>
                    </a14:imgEffect>
                  </a14:imgLayer>
                </a14:imgProps>
              </a:ext>
              <a:ext uri="{28A0092B-C50C-407E-A947-70E740481C1C}">
                <a14:useLocalDpi xmlns="" xmlns:a14="http://schemas.microsoft.com/office/drawing/2010/main" val="0"/>
              </a:ext>
            </a:extLst>
          </a:blip>
          <a:srcRect r="3979"/>
          <a:stretch/>
        </p:blipFill>
        <p:spPr>
          <a:xfrm>
            <a:off x="1725335" y="1628800"/>
            <a:ext cx="5636185" cy="4331722"/>
          </a:xfrm>
          <a:prstGeom prst="rect">
            <a:avLst/>
          </a:prstGeom>
        </p:spPr>
      </p:pic>
    </p:spTree>
    <p:extLst>
      <p:ext uri="{BB962C8B-B14F-4D97-AF65-F5344CB8AC3E}">
        <p14:creationId xmlns="" xmlns:p14="http://schemas.microsoft.com/office/powerpoint/2010/main" val="41411295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453902" y="476672"/>
            <a:ext cx="8229600" cy="767738"/>
          </a:xfrm>
        </p:spPr>
        <p:txBody>
          <a:bodyPr/>
          <a:lstStyle/>
          <a:p>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.3.2 </a:t>
            </a:r>
            <a:r>
              <a:rPr lang="zh-CN" altLang="en-US" sz="3200" kern="0" dirty="0">
                <a:solidFill>
                  <a:srgbClr val="2E06D8"/>
                </a:solidFill>
                <a:latin typeface="黑体" pitchFamily="2" charset="-122"/>
                <a:ea typeface="黑体" pitchFamily="2" charset="-122"/>
                <a:sym typeface="黑体" pitchFamily="2" charset="-122"/>
              </a:rPr>
              <a:t>万物互联</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物联网</a:t>
            </a:r>
            <a:endParaRPr lang="zh-CN" altLang="en-US" sz="3200" kern="0" dirty="0">
              <a:solidFill>
                <a:srgbClr val="2E06D8"/>
              </a:solidFill>
              <a:latin typeface="黑体" pitchFamily="2" charset="-122"/>
              <a:ea typeface="黑体" pitchFamily="2" charset="-122"/>
            </a:endParaRP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2400" b="1" dirty="0"/>
          </a:p>
        </p:txBody>
      </p:sp>
      <p:sp>
        <p:nvSpPr>
          <p:cNvPr id="4" name="MH_SubTitle_1">
            <a:extLst>
              <a:ext uri="{FF2B5EF4-FFF2-40B4-BE49-F238E27FC236}">
                <a16:creationId xmlns="" xmlns:a16="http://schemas.microsoft.com/office/drawing/2014/main" id="{0290F2A0-9A88-4625-867E-C04B8170C435}"/>
              </a:ext>
            </a:extLst>
          </p:cNvPr>
          <p:cNvSpPr txBox="1"/>
          <p:nvPr>
            <p:custDataLst>
              <p:tags r:id="rId1"/>
            </p:custDataLst>
          </p:nvPr>
        </p:nvSpPr>
        <p:spPr>
          <a:xfrm>
            <a:off x="453902" y="1617066"/>
            <a:ext cx="7994779" cy="511376"/>
          </a:xfrm>
          <a:prstGeom prst="rect">
            <a:avLst/>
          </a:prstGeom>
          <a:noFill/>
        </p:spPr>
        <p:txBody>
          <a:bodyPr wrap="square" rtlCol="0" anchor="ctr" anchorCtr="0">
            <a:noAutofit/>
          </a:bodyPr>
          <a:lstStyle/>
          <a:p>
            <a:r>
              <a:rPr lang="zh-CN" altLang="en-US" sz="2800" b="1" dirty="0">
                <a:ln w="6600">
                  <a:solidFill>
                    <a:schemeClr val="accent2"/>
                  </a:solidFill>
                  <a:prstDash val="solid"/>
                </a:ln>
                <a:effectLst>
                  <a:outerShdw dist="38100" dir="2700000" algn="tl" rotWithShape="0">
                    <a:schemeClr val="accent2"/>
                  </a:outerShdw>
                </a:effectLst>
                <a:latin typeface="华文楷体" panose="02010600040101010101" pitchFamily="2" charset="-122"/>
              </a:rPr>
              <a:t>物联网（</a:t>
            </a:r>
            <a:r>
              <a:rPr lang="en-US" altLang="zh-CN" sz="2800" b="1" dirty="0" err="1">
                <a:ln w="6600">
                  <a:solidFill>
                    <a:schemeClr val="accent2"/>
                  </a:solidFill>
                  <a:prstDash val="solid"/>
                </a:ln>
                <a:effectLst>
                  <a:outerShdw dist="38100" dir="2700000" algn="tl" rotWithShape="0">
                    <a:schemeClr val="accent2"/>
                  </a:outerShdw>
                </a:effectLst>
                <a:latin typeface="华文楷体" panose="02010600040101010101" pitchFamily="2" charset="-122"/>
              </a:rPr>
              <a:t>IoT</a:t>
            </a:r>
            <a:r>
              <a:rPr lang="zh-CN" altLang="en-US" sz="2800" b="1" dirty="0">
                <a:ln w="6600">
                  <a:solidFill>
                    <a:schemeClr val="accent2"/>
                  </a:solidFill>
                  <a:prstDash val="solid"/>
                </a:ln>
                <a:effectLst>
                  <a:outerShdw dist="38100" dir="2700000" algn="tl" rotWithShape="0">
                    <a:schemeClr val="accent2"/>
                  </a:outerShdw>
                </a:effectLst>
                <a:latin typeface="华文楷体" panose="02010600040101010101" pitchFamily="2" charset="-122"/>
              </a:rPr>
              <a:t>）：</a:t>
            </a:r>
          </a:p>
        </p:txBody>
      </p:sp>
      <p:sp>
        <p:nvSpPr>
          <p:cNvPr id="6" name="MH_SubTitle_1">
            <a:extLst>
              <a:ext uri="{FF2B5EF4-FFF2-40B4-BE49-F238E27FC236}">
                <a16:creationId xmlns="" xmlns:a16="http://schemas.microsoft.com/office/drawing/2014/main" id="{7B81E9FE-7045-40D6-86DC-0F51A6B29E75}"/>
              </a:ext>
            </a:extLst>
          </p:cNvPr>
          <p:cNvSpPr txBox="1"/>
          <p:nvPr>
            <p:custDataLst>
              <p:tags r:id="rId2"/>
            </p:custDataLst>
          </p:nvPr>
        </p:nvSpPr>
        <p:spPr>
          <a:xfrm>
            <a:off x="412339" y="1996972"/>
            <a:ext cx="8312727" cy="4536504"/>
          </a:xfrm>
          <a:prstGeom prst="rect">
            <a:avLst/>
          </a:prstGeom>
          <a:noFill/>
        </p:spPr>
        <p:txBody>
          <a:bodyPr wrap="square" rtlCol="0" anchor="ctr" anchorCtr="0">
            <a:noAutofit/>
          </a:bodyPr>
          <a:lstStyle/>
          <a:p>
            <a:pPr>
              <a:lnSpc>
                <a:spcPct val="150000"/>
              </a:lnSpc>
              <a:spcBef>
                <a:spcPts val="450"/>
              </a:spcBef>
            </a:pPr>
            <a:r>
              <a:rPr lang="zh-CN" altLang="en-US" sz="2000" dirty="0">
                <a:latin typeface="华文楷体" panose="02010600040101010101" pitchFamily="2" charset="-122"/>
                <a:cs typeface="Times New Roman" panose="02020603050405020304" pitchFamily="18" charset="0"/>
              </a:rPr>
              <a:t>物联网是一个基于互联网、传统电信网等信息承载体，让所有能够被独立寻址的普通物理对象实现互联互通的网络。具有：智能、先进、互联的三个重要特征。</a:t>
            </a:r>
            <a:endParaRPr lang="en-US" altLang="zh-CN" sz="2000" dirty="0">
              <a:latin typeface="华文楷体" panose="02010600040101010101" pitchFamily="2" charset="-122"/>
              <a:cs typeface="Times New Roman" panose="02020603050405020304" pitchFamily="18" charset="0"/>
            </a:endParaRPr>
          </a:p>
          <a:p>
            <a:pPr algn="r">
              <a:lnSpc>
                <a:spcPct val="150000"/>
              </a:lnSpc>
              <a:spcBef>
                <a:spcPts val="450"/>
              </a:spcBef>
              <a:spcAft>
                <a:spcPts val="900"/>
              </a:spcAft>
            </a:pPr>
            <a:r>
              <a:rPr lang="en-US" altLang="zh-CN" sz="2000" dirty="0">
                <a:latin typeface="华文楷体" panose="02010600040101010101" pitchFamily="2" charset="-122"/>
                <a:cs typeface="Times New Roman" panose="02020603050405020304" pitchFamily="18" charset="0"/>
              </a:rPr>
              <a:t>——</a:t>
            </a:r>
            <a:r>
              <a:rPr lang="zh-CN" altLang="en-US" sz="2000" dirty="0">
                <a:latin typeface="华文楷体" panose="02010600040101010101" pitchFamily="2" charset="-122"/>
                <a:cs typeface="Times New Roman" panose="02020603050405020304" pitchFamily="18" charset="0"/>
              </a:rPr>
              <a:t>中国物联网联盟 定义</a:t>
            </a:r>
            <a:endParaRPr lang="en-US" altLang="zh-CN" sz="2000" dirty="0">
              <a:latin typeface="华文楷体" panose="02010600040101010101" pitchFamily="2" charset="-122"/>
              <a:cs typeface="Times New Roman" panose="02020603050405020304" pitchFamily="18" charset="0"/>
            </a:endParaRPr>
          </a:p>
          <a:p>
            <a:pPr>
              <a:lnSpc>
                <a:spcPct val="150000"/>
              </a:lnSpc>
              <a:spcBef>
                <a:spcPts val="450"/>
              </a:spcBef>
            </a:pPr>
            <a:r>
              <a:rPr lang="zh-CN" altLang="en-US" sz="2000" dirty="0">
                <a:latin typeface="华文楷体" panose="02010600040101010101" pitchFamily="2" charset="-122"/>
                <a:cs typeface="Times New Roman" panose="02020603050405020304" pitchFamily="18" charset="0"/>
              </a:rPr>
              <a:t>通过二维码识读设备、射频识别</a:t>
            </a:r>
            <a:r>
              <a:rPr lang="en-US" altLang="zh-CN" sz="2000" dirty="0">
                <a:latin typeface="华文楷体" panose="02010600040101010101" pitchFamily="2" charset="-122"/>
                <a:cs typeface="Times New Roman" panose="02020603050405020304" pitchFamily="18" charset="0"/>
              </a:rPr>
              <a:t>(RFID) </a:t>
            </a:r>
            <a:r>
              <a:rPr lang="zh-CN" altLang="en-US" sz="2000" dirty="0">
                <a:latin typeface="华文楷体" panose="02010600040101010101" pitchFamily="2" charset="-122"/>
                <a:cs typeface="Times New Roman" panose="02020603050405020304" pitchFamily="18" charset="0"/>
              </a:rPr>
              <a:t>装置、红外感应器、全球定位系统和激光扫描器等信息传感设备，按约定的协议，把任何物品与互联网相连接，进行信息交换和通信，以实现智能化识别、定位、跟踪、监控和管理的一种网络。</a:t>
            </a:r>
            <a:endParaRPr lang="en-US" altLang="zh-CN" sz="2000" dirty="0">
              <a:latin typeface="华文楷体" panose="02010600040101010101" pitchFamily="2" charset="-122"/>
              <a:cs typeface="Times New Roman" panose="02020603050405020304" pitchFamily="18" charset="0"/>
            </a:endParaRPr>
          </a:p>
          <a:p>
            <a:pPr algn="r">
              <a:lnSpc>
                <a:spcPct val="150000"/>
              </a:lnSpc>
              <a:spcBef>
                <a:spcPts val="450"/>
              </a:spcBef>
              <a:spcAft>
                <a:spcPts val="900"/>
              </a:spcAft>
            </a:pPr>
            <a:r>
              <a:rPr lang="en-US" altLang="zh-CN" sz="2000" dirty="0">
                <a:latin typeface="华文楷体" panose="02010600040101010101" pitchFamily="2" charset="-122"/>
                <a:cs typeface="Times New Roman" panose="02020603050405020304" pitchFamily="18" charset="0"/>
              </a:rPr>
              <a:t>——</a:t>
            </a:r>
            <a:r>
              <a:rPr lang="zh-CN" altLang="en-US" sz="2000" dirty="0">
                <a:latin typeface="华文楷体" panose="02010600040101010101" pitchFamily="2" charset="-122"/>
                <a:cs typeface="Times New Roman" panose="02020603050405020304" pitchFamily="18" charset="0"/>
              </a:rPr>
              <a:t>国际电信联盟</a:t>
            </a:r>
            <a:r>
              <a:rPr lang="en-US" altLang="zh-CN" sz="2000" dirty="0">
                <a:latin typeface="华文楷体" panose="02010600040101010101" pitchFamily="2" charset="-122"/>
                <a:cs typeface="Times New Roman" panose="02020603050405020304" pitchFamily="18" charset="0"/>
              </a:rPr>
              <a:t>( ITU) </a:t>
            </a:r>
            <a:r>
              <a:rPr lang="zh-CN" altLang="en-US" sz="2000" dirty="0">
                <a:latin typeface="华文楷体" panose="02010600040101010101" pitchFamily="2" charset="-122"/>
                <a:cs typeface="Times New Roman" panose="02020603050405020304" pitchFamily="18" charset="0"/>
              </a:rPr>
              <a:t> 定义</a:t>
            </a:r>
          </a:p>
        </p:txBody>
      </p:sp>
    </p:spTree>
    <p:extLst>
      <p:ext uri="{BB962C8B-B14F-4D97-AF65-F5344CB8AC3E}">
        <p14:creationId xmlns="" xmlns:p14="http://schemas.microsoft.com/office/powerpoint/2010/main" val="19291420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395536" y="345846"/>
            <a:ext cx="8229600" cy="767738"/>
          </a:xfrm>
        </p:spPr>
        <p:txBody>
          <a:bodyPr/>
          <a:lstStyle/>
          <a:p>
            <a:r>
              <a:rPr lang="en-US" altLang="zh-CN" sz="3200" kern="0" dirty="0">
                <a:solidFill>
                  <a:srgbClr val="2E06D8"/>
                </a:solidFill>
                <a:latin typeface="黑体" pitchFamily="2" charset="-122"/>
                <a:ea typeface="黑体" pitchFamily="2" charset="-122"/>
              </a:rPr>
              <a:t>3</a:t>
            </a:r>
            <a:r>
              <a:rPr lang="en-US" altLang="zh-CN" sz="3200" kern="0" dirty="0" smtClean="0">
                <a:solidFill>
                  <a:srgbClr val="2E06D8"/>
                </a:solidFill>
                <a:latin typeface="黑体" pitchFamily="2" charset="-122"/>
                <a:ea typeface="黑体" pitchFamily="2" charset="-122"/>
              </a:rPr>
              <a:t>.3.3 </a:t>
            </a:r>
            <a:r>
              <a:rPr lang="zh-CN" altLang="en-US" sz="3200" kern="0" dirty="0">
                <a:solidFill>
                  <a:srgbClr val="2E06D8"/>
                </a:solidFill>
                <a:latin typeface="黑体" pitchFamily="2" charset="-122"/>
                <a:ea typeface="黑体" pitchFamily="2" charset="-122"/>
              </a:rPr>
              <a:t>万物互联</a:t>
            </a:r>
            <a:r>
              <a:rPr lang="en-US" altLang="zh-CN" sz="3200" kern="0" dirty="0">
                <a:solidFill>
                  <a:srgbClr val="2E06D8"/>
                </a:solidFill>
                <a:latin typeface="黑体" pitchFamily="2" charset="-122"/>
                <a:ea typeface="黑体" pitchFamily="2" charset="-122"/>
              </a:rPr>
              <a:t>-</a:t>
            </a:r>
            <a:r>
              <a:rPr lang="zh-CN" altLang="en-US" sz="3200" kern="0" dirty="0">
                <a:solidFill>
                  <a:srgbClr val="2E06D8"/>
                </a:solidFill>
                <a:latin typeface="黑体" pitchFamily="2" charset="-122"/>
                <a:ea typeface="黑体" pitchFamily="2" charset="-122"/>
              </a:rPr>
              <a:t>物联网技术</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2400" b="1" dirty="0"/>
          </a:p>
        </p:txBody>
      </p:sp>
      <p:sp>
        <p:nvSpPr>
          <p:cNvPr id="4" name="MH_SubTitle_1">
            <a:extLst>
              <a:ext uri="{FF2B5EF4-FFF2-40B4-BE49-F238E27FC236}">
                <a16:creationId xmlns="" xmlns:a16="http://schemas.microsoft.com/office/drawing/2014/main" id="{F5B2ACE7-6AED-489C-887C-381E12E1DD4D}"/>
              </a:ext>
            </a:extLst>
          </p:cNvPr>
          <p:cNvSpPr txBox="1"/>
          <p:nvPr>
            <p:custDataLst>
              <p:tags r:id="rId1"/>
            </p:custDataLst>
          </p:nvPr>
        </p:nvSpPr>
        <p:spPr>
          <a:xfrm>
            <a:off x="101248" y="1700814"/>
            <a:ext cx="5950796" cy="4176463"/>
          </a:xfrm>
          <a:prstGeom prst="rect">
            <a:avLst/>
          </a:prstGeom>
          <a:noFill/>
        </p:spPr>
        <p:txBody>
          <a:bodyPr wrap="square" rtlCol="0" anchor="ctr" anchorCtr="0">
            <a:noAutofit/>
          </a:bodyPr>
          <a:lstStyle/>
          <a:p>
            <a:pPr marL="257162" indent="-257162">
              <a:lnSpc>
                <a:spcPct val="150000"/>
              </a:lnSpc>
              <a:spcBef>
                <a:spcPts val="450"/>
              </a:spcBef>
              <a:buFont typeface="Wingdings" panose="05000000000000000000" pitchFamily="2" charset="2"/>
              <a:buChar char="Ø"/>
            </a:pPr>
            <a:r>
              <a:rPr lang="zh-CN" altLang="en-US" sz="2100" dirty="0">
                <a:latin typeface="华文楷体" panose="02010600040101010101" pitchFamily="2" charset="-122"/>
              </a:rPr>
              <a:t>通俗来讲：万物互联</a:t>
            </a:r>
            <a:endParaRPr lang="en-US" altLang="zh-CN" sz="2100" dirty="0">
              <a:latin typeface="华文楷体" panose="02010600040101010101" pitchFamily="2" charset="-122"/>
            </a:endParaRPr>
          </a:p>
          <a:p>
            <a:pPr marL="257162" indent="-257162">
              <a:lnSpc>
                <a:spcPct val="150000"/>
              </a:lnSpc>
              <a:spcBef>
                <a:spcPts val="450"/>
              </a:spcBef>
              <a:buFont typeface="Wingdings" panose="05000000000000000000" pitchFamily="2" charset="2"/>
              <a:buChar char="Ø"/>
            </a:pPr>
            <a:r>
              <a:rPr lang="zh-CN" altLang="en-US" sz="2100" dirty="0">
                <a:latin typeface="华文楷体" panose="02010600040101010101" pitchFamily="2" charset="-122"/>
              </a:rPr>
              <a:t>对所有的物体进行时间、空间、状态等信息采集</a:t>
            </a:r>
            <a:endParaRPr lang="en-US" altLang="zh-CN" sz="2100" dirty="0">
              <a:latin typeface="华文楷体" panose="02010600040101010101" pitchFamily="2" charset="-122"/>
            </a:endParaRPr>
          </a:p>
          <a:p>
            <a:pPr marL="257162" indent="-257162">
              <a:lnSpc>
                <a:spcPct val="150000"/>
              </a:lnSpc>
              <a:spcBef>
                <a:spcPts val="450"/>
              </a:spcBef>
              <a:buFont typeface="Wingdings" panose="05000000000000000000" pitchFamily="2" charset="2"/>
              <a:buChar char="Ø"/>
            </a:pPr>
            <a:r>
              <a:rPr lang="zh-CN" altLang="en-US" sz="2100" dirty="0">
                <a:latin typeface="华文楷体" panose="02010600040101010101" pitchFamily="2" charset="-122"/>
              </a:rPr>
              <a:t>人  </a:t>
            </a:r>
            <a:r>
              <a:rPr lang="en-US" altLang="zh-CN" sz="2100" dirty="0">
                <a:latin typeface="华文楷体" panose="02010600040101010101" pitchFamily="2" charset="-122"/>
              </a:rPr>
              <a:t>====》</a:t>
            </a:r>
            <a:r>
              <a:rPr lang="zh-CN" altLang="en-US" sz="2100" dirty="0">
                <a:latin typeface="华文楷体" panose="02010600040101010101" pitchFamily="2" charset="-122"/>
              </a:rPr>
              <a:t>（手机）  网络</a:t>
            </a:r>
            <a:endParaRPr lang="en-US" altLang="zh-CN" sz="2100" dirty="0">
              <a:latin typeface="华文楷体" panose="02010600040101010101" pitchFamily="2" charset="-122"/>
            </a:endParaRPr>
          </a:p>
          <a:p>
            <a:pPr marL="257162" indent="-257162">
              <a:lnSpc>
                <a:spcPct val="150000"/>
              </a:lnSpc>
              <a:spcBef>
                <a:spcPts val="450"/>
              </a:spcBef>
              <a:buFont typeface="Wingdings" panose="05000000000000000000" pitchFamily="2" charset="2"/>
              <a:buChar char="Ø"/>
            </a:pPr>
            <a:r>
              <a:rPr lang="zh-CN" altLang="en-US" sz="2100" dirty="0">
                <a:latin typeface="华文楷体" panose="02010600040101010101" pitchFamily="2" charset="-122"/>
              </a:rPr>
              <a:t>物  </a:t>
            </a:r>
            <a:r>
              <a:rPr lang="en-US" altLang="zh-CN" sz="2100" dirty="0">
                <a:latin typeface="华文楷体" panose="02010600040101010101" pitchFamily="2" charset="-122"/>
              </a:rPr>
              <a:t>====》</a:t>
            </a:r>
            <a:r>
              <a:rPr lang="zh-CN" altLang="en-US" sz="2100" dirty="0">
                <a:latin typeface="华文楷体" panose="02010600040101010101" pitchFamily="2" charset="-122"/>
              </a:rPr>
              <a:t>（二维码、</a:t>
            </a:r>
            <a:r>
              <a:rPr lang="en-US" altLang="zh-CN" sz="2100" dirty="0">
                <a:latin typeface="华文楷体" panose="02010600040101010101" pitchFamily="2" charset="-122"/>
              </a:rPr>
              <a:t>RFID</a:t>
            </a:r>
            <a:r>
              <a:rPr lang="zh-CN" altLang="en-US" sz="2100" dirty="0">
                <a:latin typeface="华文楷体" panose="02010600040101010101" pitchFamily="2" charset="-122"/>
              </a:rPr>
              <a:t>）网络</a:t>
            </a:r>
            <a:endParaRPr lang="en-US" altLang="zh-CN" sz="2100" dirty="0">
              <a:latin typeface="华文楷体" panose="02010600040101010101" pitchFamily="2" charset="-122"/>
            </a:endParaRPr>
          </a:p>
          <a:p>
            <a:pPr marL="257162" indent="-257162">
              <a:lnSpc>
                <a:spcPct val="150000"/>
              </a:lnSpc>
              <a:spcBef>
                <a:spcPts val="450"/>
              </a:spcBef>
              <a:buFont typeface="Wingdings" panose="05000000000000000000" pitchFamily="2" charset="2"/>
              <a:buChar char="Ø"/>
            </a:pPr>
            <a:r>
              <a:rPr lang="zh-CN" altLang="en-US" sz="2100" dirty="0">
                <a:latin typeface="华文楷体" panose="02010600040101010101" pitchFamily="2" charset="-122"/>
              </a:rPr>
              <a:t>车 </a:t>
            </a:r>
            <a:r>
              <a:rPr lang="en-US" altLang="zh-CN" sz="2100" dirty="0">
                <a:latin typeface="华文楷体" panose="02010600040101010101" pitchFamily="2" charset="-122"/>
              </a:rPr>
              <a:t>====》</a:t>
            </a:r>
            <a:r>
              <a:rPr lang="zh-CN" altLang="en-US" sz="2100" dirty="0">
                <a:latin typeface="华文楷体" panose="02010600040101010101" pitchFamily="2" charset="-122"/>
              </a:rPr>
              <a:t>（</a:t>
            </a:r>
            <a:r>
              <a:rPr lang="en-US" altLang="zh-CN" sz="2100" dirty="0">
                <a:latin typeface="华文楷体" panose="02010600040101010101" pitchFamily="2" charset="-122"/>
              </a:rPr>
              <a:t>GPS/BDS</a:t>
            </a:r>
            <a:r>
              <a:rPr lang="zh-CN" altLang="en-US" sz="2100" dirty="0">
                <a:latin typeface="华文楷体" panose="02010600040101010101" pitchFamily="2" charset="-122"/>
              </a:rPr>
              <a:t>）网络 </a:t>
            </a:r>
            <a:r>
              <a:rPr lang="en-US" altLang="zh-CN" sz="2100" dirty="0">
                <a:latin typeface="华文楷体" panose="02010600040101010101" pitchFamily="2" charset="-122"/>
              </a:rPr>
              <a:t>====》</a:t>
            </a:r>
            <a:r>
              <a:rPr lang="zh-CN" altLang="en-US" sz="2100" dirty="0">
                <a:latin typeface="华文楷体" panose="02010600040101010101" pitchFamily="2" charset="-122"/>
              </a:rPr>
              <a:t>无人驾驶</a:t>
            </a:r>
            <a:endParaRPr lang="en-US" altLang="zh-CN" sz="2100" dirty="0">
              <a:latin typeface="华文楷体" panose="02010600040101010101" pitchFamily="2" charset="-122"/>
            </a:endParaRPr>
          </a:p>
          <a:p>
            <a:pPr marL="257162" indent="-257162">
              <a:lnSpc>
                <a:spcPct val="150000"/>
              </a:lnSpc>
              <a:spcBef>
                <a:spcPts val="450"/>
              </a:spcBef>
              <a:buFont typeface="Wingdings" panose="05000000000000000000" pitchFamily="2" charset="2"/>
              <a:buChar char="Ø"/>
            </a:pPr>
            <a:r>
              <a:rPr lang="zh-CN" altLang="en-US" sz="2100" dirty="0">
                <a:latin typeface="华文楷体" panose="02010600040101010101" pitchFamily="2" charset="-122"/>
              </a:rPr>
              <a:t>后台：在线监测系统</a:t>
            </a:r>
            <a:endParaRPr lang="en-US" altLang="zh-CN" sz="2100" dirty="0">
              <a:latin typeface="华文楷体" panose="02010600040101010101" pitchFamily="2" charset="-122"/>
            </a:endParaRPr>
          </a:p>
        </p:txBody>
      </p:sp>
      <p:pic>
        <p:nvPicPr>
          <p:cNvPr id="6" name="图片 5">
            <a:extLst>
              <a:ext uri="{FF2B5EF4-FFF2-40B4-BE49-F238E27FC236}">
                <a16:creationId xmlns="" xmlns:a16="http://schemas.microsoft.com/office/drawing/2014/main" id="{73FEDE21-AEAF-44DB-BFC9-7FAE898B37B8}"/>
              </a:ext>
            </a:extLst>
          </p:cNvPr>
          <p:cNvPicPr>
            <a:picLocks noChangeAspect="1"/>
          </p:cNvPicPr>
          <p:nvPr/>
        </p:nvPicPr>
        <p:blipFill>
          <a:blip r:embed="rId3" cstate="print"/>
          <a:stretch>
            <a:fillRect/>
          </a:stretch>
        </p:blipFill>
        <p:spPr>
          <a:xfrm>
            <a:off x="6052044" y="2490286"/>
            <a:ext cx="3036076" cy="3036076"/>
          </a:xfrm>
          <a:prstGeom prst="rect">
            <a:avLst/>
          </a:prstGeom>
        </p:spPr>
      </p:pic>
    </p:spTree>
    <p:extLst>
      <p:ext uri="{BB962C8B-B14F-4D97-AF65-F5344CB8AC3E}">
        <p14:creationId xmlns="" xmlns:p14="http://schemas.microsoft.com/office/powerpoint/2010/main" val="1248958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3</a:t>
            </a:r>
            <a:r>
              <a:rPr lang="en-US" altLang="zh-CN" sz="3200" kern="0" dirty="0" smtClean="0">
                <a:solidFill>
                  <a:srgbClr val="2E06D8"/>
                </a:solidFill>
                <a:latin typeface="黑体" pitchFamily="2" charset="-122"/>
                <a:ea typeface="黑体" pitchFamily="2" charset="-122"/>
                <a:sym typeface="黑体" pitchFamily="2" charset="-122"/>
              </a:rPr>
              <a:t>.3.4 </a:t>
            </a:r>
            <a:r>
              <a:rPr lang="zh-CN" altLang="en-US" sz="3200" kern="0" dirty="0">
                <a:solidFill>
                  <a:srgbClr val="2E06D8"/>
                </a:solidFill>
                <a:latin typeface="黑体" pitchFamily="2" charset="-122"/>
                <a:ea typeface="黑体" pitchFamily="2" charset="-122"/>
                <a:sym typeface="黑体" pitchFamily="2" charset="-122"/>
              </a:rPr>
              <a:t>万物互联</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人工智能</a:t>
            </a:r>
            <a:endParaRPr lang="zh-CN" altLang="en-US" sz="3600" b="1" dirty="0">
              <a:solidFill>
                <a:srgbClr val="00B0F0"/>
              </a:solidFill>
              <a:latin typeface="黑体" pitchFamily="2" charset="-122"/>
              <a:ea typeface="黑体" pitchFamily="2" charset="-122"/>
            </a:endParaRPr>
          </a:p>
        </p:txBody>
      </p:sp>
      <p:sp>
        <p:nvSpPr>
          <p:cNvPr id="2" name="文本框 1"/>
          <p:cNvSpPr txBox="1"/>
          <p:nvPr/>
        </p:nvSpPr>
        <p:spPr>
          <a:xfrm>
            <a:off x="539555" y="1628802"/>
            <a:ext cx="3783335" cy="437043"/>
          </a:xfrm>
          <a:prstGeom prst="rect">
            <a:avLst/>
          </a:prstGeom>
          <a:noFill/>
        </p:spPr>
        <p:txBody>
          <a:bodyPr wrap="square" rtlCol="0">
            <a:spAutoFit/>
          </a:bodyPr>
          <a:lstStyle/>
          <a:p>
            <a:r>
              <a:rPr lang="zh-CN" altLang="en-US"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人工智能</a:t>
            </a:r>
          </a:p>
        </p:txBody>
      </p:sp>
      <p:pic>
        <p:nvPicPr>
          <p:cNvPr id="9" name="图片 8"/>
          <p:cNvPicPr>
            <a:picLocks noChangeAspect="1"/>
          </p:cNvPicPr>
          <p:nvPr/>
        </p:nvPicPr>
        <p:blipFill>
          <a:blip r:embed="rId3" cstate="print">
            <a:extLst>
              <a:ext uri="{BEBA8EAE-BF5A-486C-A8C5-ECC9F3942E4B}">
                <a14:imgProps xmlns="" xmlns:a14="http://schemas.microsoft.com/office/drawing/2010/main">
                  <a14:imgLayer r:embed="rId4">
                    <a14:imgEffect>
                      <a14:backgroundRemoval t="10000" b="90000" l="10000" r="90000"/>
                    </a14:imgEffect>
                  </a14:imgLayer>
                </a14:imgProps>
              </a:ext>
              <a:ext uri="{28A0092B-C50C-407E-A947-70E740481C1C}">
                <a14:useLocalDpi xmlns="" xmlns:a14="http://schemas.microsoft.com/office/drawing/2010/main" val="0"/>
              </a:ext>
            </a:extLst>
          </a:blip>
          <a:stretch>
            <a:fillRect/>
          </a:stretch>
        </p:blipFill>
        <p:spPr>
          <a:xfrm>
            <a:off x="2339752" y="1338504"/>
            <a:ext cx="4986096" cy="4986096"/>
          </a:xfrm>
          <a:prstGeom prst="rect">
            <a:avLst/>
          </a:prstGeom>
        </p:spPr>
      </p:pic>
    </p:spTree>
    <p:extLst>
      <p:ext uri="{BB962C8B-B14F-4D97-AF65-F5344CB8AC3E}">
        <p14:creationId xmlns="" xmlns:p14="http://schemas.microsoft.com/office/powerpoint/2010/main" val="2216287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558362" y="476672"/>
            <a:ext cx="8229600" cy="767738"/>
          </a:xfrm>
        </p:spPr>
        <p:txBody>
          <a:bodyPr/>
          <a:lstStyle/>
          <a:p>
            <a:pPr eaLnBrk="1" hangingPunct="1"/>
            <a:r>
              <a:rPr lang="en-US" altLang="zh-CN" sz="3200" kern="0" dirty="0">
                <a:solidFill>
                  <a:srgbClr val="2E06D8"/>
                </a:solidFill>
                <a:latin typeface="黑体" pitchFamily="2" charset="-122"/>
                <a:ea typeface="黑体" pitchFamily="2" charset="-122"/>
              </a:rPr>
              <a:t>3</a:t>
            </a:r>
            <a:r>
              <a:rPr lang="en-US" altLang="zh-CN" sz="3200" kern="0" dirty="0" smtClean="0">
                <a:solidFill>
                  <a:srgbClr val="2E06D8"/>
                </a:solidFill>
                <a:latin typeface="黑体" pitchFamily="2" charset="-122"/>
                <a:ea typeface="黑体" pitchFamily="2" charset="-122"/>
              </a:rPr>
              <a:t>.3.4 </a:t>
            </a:r>
            <a:r>
              <a:rPr lang="zh-CN" altLang="en-US" sz="3200" kern="0" dirty="0">
                <a:solidFill>
                  <a:srgbClr val="2E06D8"/>
                </a:solidFill>
                <a:latin typeface="黑体" pitchFamily="2" charset="-122"/>
                <a:ea typeface="黑体" pitchFamily="2" charset="-122"/>
              </a:rPr>
              <a:t>万物互联</a:t>
            </a:r>
            <a:r>
              <a:rPr lang="en-US" altLang="zh-CN" sz="3200" kern="0" dirty="0">
                <a:solidFill>
                  <a:srgbClr val="2E06D8"/>
                </a:solidFill>
                <a:latin typeface="黑体" pitchFamily="2" charset="-122"/>
                <a:ea typeface="黑体" pitchFamily="2" charset="-122"/>
              </a:rPr>
              <a:t>-</a:t>
            </a:r>
            <a:r>
              <a:rPr lang="zh-CN" altLang="en-US" sz="3200" kern="0" dirty="0">
                <a:solidFill>
                  <a:srgbClr val="2E06D8"/>
                </a:solidFill>
                <a:latin typeface="黑体" pitchFamily="2" charset="-122"/>
                <a:ea typeface="黑体" pitchFamily="2" charset="-122"/>
              </a:rPr>
              <a:t>人工智能</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2400" b="1" dirty="0"/>
          </a:p>
        </p:txBody>
      </p:sp>
      <p:sp>
        <p:nvSpPr>
          <p:cNvPr id="4" name="MH_SubTitle_1">
            <a:extLst>
              <a:ext uri="{FF2B5EF4-FFF2-40B4-BE49-F238E27FC236}">
                <a16:creationId xmlns="" xmlns:a16="http://schemas.microsoft.com/office/drawing/2014/main" id="{56AC24CB-F76E-489C-9CD0-115095320330}"/>
              </a:ext>
            </a:extLst>
          </p:cNvPr>
          <p:cNvSpPr txBox="1"/>
          <p:nvPr>
            <p:custDataLst>
              <p:tags r:id="rId1"/>
            </p:custDataLst>
          </p:nvPr>
        </p:nvSpPr>
        <p:spPr>
          <a:xfrm>
            <a:off x="180680" y="1569617"/>
            <a:ext cx="4592515" cy="511376"/>
          </a:xfrm>
          <a:prstGeom prst="rect">
            <a:avLst/>
          </a:prstGeom>
          <a:noFill/>
        </p:spPr>
        <p:txBody>
          <a:bodyPr wrap="square" rtlCol="0" anchor="ctr" anchorCtr="0">
            <a:noAutofit/>
          </a:bodyPr>
          <a:lstStyle/>
          <a:p>
            <a:r>
              <a:rPr lang="zh-CN" altLang="en-US"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人工智能（</a:t>
            </a:r>
            <a:r>
              <a:rPr lang="en-US" altLang="zh-CN"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AI</a:t>
            </a:r>
            <a:r>
              <a:rPr lang="zh-CN" altLang="en-US"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）简史：</a:t>
            </a:r>
          </a:p>
        </p:txBody>
      </p:sp>
      <p:sp>
        <p:nvSpPr>
          <p:cNvPr id="6" name="MH_SubTitle_1">
            <a:extLst>
              <a:ext uri="{FF2B5EF4-FFF2-40B4-BE49-F238E27FC236}">
                <a16:creationId xmlns="" xmlns:a16="http://schemas.microsoft.com/office/drawing/2014/main" id="{E6F884BF-DE26-46FF-A97B-C0C6A1F90935}"/>
              </a:ext>
            </a:extLst>
          </p:cNvPr>
          <p:cNvSpPr txBox="1"/>
          <p:nvPr>
            <p:custDataLst>
              <p:tags r:id="rId2"/>
            </p:custDataLst>
          </p:nvPr>
        </p:nvSpPr>
        <p:spPr>
          <a:xfrm>
            <a:off x="213800" y="3737245"/>
            <a:ext cx="8347209" cy="1987223"/>
          </a:xfrm>
          <a:prstGeom prst="rect">
            <a:avLst/>
          </a:prstGeom>
          <a:noFill/>
        </p:spPr>
        <p:txBody>
          <a:bodyPr wrap="square" rtlCol="0" anchor="ctr" anchorCtr="0">
            <a:noAutofit/>
          </a:bodyPr>
          <a:lstStyle/>
          <a:p>
            <a:pPr marL="342900" indent="-342900">
              <a:lnSpc>
                <a:spcPct val="125000"/>
              </a:lnSpc>
              <a:spcBef>
                <a:spcPts val="450"/>
              </a:spcBef>
              <a:buFont typeface="Wingdings" panose="05000000000000000000" pitchFamily="2" charset="2"/>
              <a:buChar char="Ø"/>
            </a:pPr>
            <a:r>
              <a:rPr lang="zh-CN" altLang="en-US" sz="2400" b="1" dirty="0">
                <a:latin typeface="华文楷体" panose="02010600040101010101" pitchFamily="2" charset="-122"/>
              </a:rPr>
              <a:t>“人工智能”</a:t>
            </a:r>
            <a:r>
              <a:rPr lang="zh-CN" altLang="en-US" sz="2400" dirty="0">
                <a:latin typeface="华文楷体" panose="02010600040101010101" pitchFamily="2" charset="-122"/>
              </a:rPr>
              <a:t>一词最初是在</a:t>
            </a:r>
            <a:r>
              <a:rPr lang="en-US" altLang="zh-CN" sz="2400" dirty="0">
                <a:latin typeface="华文楷体" panose="02010600040101010101" pitchFamily="2" charset="-122"/>
              </a:rPr>
              <a:t>1956</a:t>
            </a:r>
            <a:r>
              <a:rPr lang="zh-CN" altLang="en-US" sz="2400" dirty="0">
                <a:latin typeface="华文楷体" panose="02010600040101010101" pitchFamily="2" charset="-122"/>
              </a:rPr>
              <a:t>年</a:t>
            </a:r>
            <a:r>
              <a:rPr lang="en-US" altLang="zh-CN" sz="2400" dirty="0">
                <a:latin typeface="华文楷体" panose="02010600040101010101" pitchFamily="2" charset="-122"/>
              </a:rPr>
              <a:t>Dartmouth</a:t>
            </a:r>
            <a:r>
              <a:rPr lang="zh-CN" altLang="en-US" sz="2400" dirty="0">
                <a:latin typeface="华文楷体" panose="02010600040101010101" pitchFamily="2" charset="-122"/>
              </a:rPr>
              <a:t>学会上提出的，从那以后，研究者们发展了众多理论和原理。</a:t>
            </a:r>
            <a:endParaRPr lang="en-US" altLang="zh-CN" sz="2400" dirty="0">
              <a:latin typeface="华文楷体" panose="02010600040101010101" pitchFamily="2" charset="-122"/>
            </a:endParaRPr>
          </a:p>
          <a:p>
            <a:pPr marL="342900" indent="-342900">
              <a:lnSpc>
                <a:spcPct val="125000"/>
              </a:lnSpc>
              <a:spcBef>
                <a:spcPts val="450"/>
              </a:spcBef>
              <a:buFont typeface="Wingdings" panose="05000000000000000000" pitchFamily="2" charset="2"/>
              <a:buChar char="Ø"/>
            </a:pPr>
            <a:r>
              <a:rPr lang="zh-CN" altLang="en-US" sz="2400" b="1" dirty="0">
                <a:latin typeface="华文楷体" panose="02010600040101010101" pitchFamily="2" charset="-122"/>
              </a:rPr>
              <a:t>人工智能</a:t>
            </a:r>
            <a:r>
              <a:rPr lang="zh-CN" altLang="en-US" sz="2400" dirty="0">
                <a:latin typeface="华文楷体" panose="02010600040101010101" pitchFamily="2" charset="-122"/>
              </a:rPr>
              <a:t>的发展比预想的要慢，但一直在前进，已出现许多</a:t>
            </a:r>
            <a:r>
              <a:rPr lang="en-US" altLang="zh-CN" sz="2400" dirty="0">
                <a:latin typeface="华文楷体" panose="02010600040101010101" pitchFamily="2" charset="-122"/>
              </a:rPr>
              <a:t>AI</a:t>
            </a:r>
            <a:r>
              <a:rPr lang="zh-CN" altLang="en-US" sz="2400" dirty="0">
                <a:latin typeface="华文楷体" panose="02010600040101010101" pitchFamily="2" charset="-122"/>
              </a:rPr>
              <a:t>程序，并影响到了其他技术的发展。</a:t>
            </a:r>
          </a:p>
        </p:txBody>
      </p:sp>
      <p:pic>
        <p:nvPicPr>
          <p:cNvPr id="2" name="图片 1"/>
          <p:cNvPicPr>
            <a:picLocks noChangeAspect="1"/>
          </p:cNvPicPr>
          <p:nvPr/>
        </p:nvPicPr>
        <p:blipFill>
          <a:blip r:embed="rId4"/>
          <a:stretch>
            <a:fillRect/>
          </a:stretch>
        </p:blipFill>
        <p:spPr>
          <a:xfrm>
            <a:off x="5704724" y="1569617"/>
            <a:ext cx="3364431" cy="2267512"/>
          </a:xfrm>
          <a:prstGeom prst="rect">
            <a:avLst/>
          </a:prstGeom>
        </p:spPr>
      </p:pic>
      <p:sp>
        <p:nvSpPr>
          <p:cNvPr id="3" name="文本框 2"/>
          <p:cNvSpPr txBox="1"/>
          <p:nvPr/>
        </p:nvSpPr>
        <p:spPr>
          <a:xfrm>
            <a:off x="179514" y="2259911"/>
            <a:ext cx="5525212" cy="1477328"/>
          </a:xfrm>
          <a:prstGeom prst="rect">
            <a:avLst/>
          </a:prstGeom>
          <a:noFill/>
        </p:spPr>
        <p:txBody>
          <a:bodyPr wrap="square" rtlCol="0">
            <a:spAutoFit/>
          </a:bodyPr>
          <a:lstStyle/>
          <a:p>
            <a:pPr marL="342900" indent="-342900">
              <a:lnSpc>
                <a:spcPct val="125000"/>
              </a:lnSpc>
              <a:spcBef>
                <a:spcPts val="450"/>
              </a:spcBef>
              <a:buFont typeface="Wingdings" panose="05000000000000000000" pitchFamily="2" charset="2"/>
              <a:buChar char="Ø"/>
            </a:pPr>
            <a:r>
              <a:rPr lang="zh-CN" altLang="en-US" sz="2400" b="1" dirty="0">
                <a:latin typeface="华文楷体" panose="02010600040101010101" pitchFamily="2" charset="-122"/>
              </a:rPr>
              <a:t>人工智能</a:t>
            </a:r>
            <a:r>
              <a:rPr lang="zh-CN" altLang="en-US" sz="2400" dirty="0">
                <a:latin typeface="华文楷体" panose="02010600040101010101" pitchFamily="2" charset="-122"/>
              </a:rPr>
              <a:t>的传说可以追溯到古埃及，但随着</a:t>
            </a:r>
            <a:r>
              <a:rPr lang="en-US" altLang="zh-CN" sz="2400" dirty="0">
                <a:latin typeface="华文楷体" panose="02010600040101010101" pitchFamily="2" charset="-122"/>
              </a:rPr>
              <a:t>1941</a:t>
            </a:r>
            <a:r>
              <a:rPr lang="zh-CN" altLang="en-US" sz="2400" dirty="0">
                <a:latin typeface="华文楷体" panose="02010600040101010101" pitchFamily="2" charset="-122"/>
              </a:rPr>
              <a:t>年以来电子计算机的发展，技术已最终可以创造出机器智能。</a:t>
            </a:r>
            <a:endParaRPr lang="en-US" altLang="zh-CN" sz="2400" dirty="0">
              <a:latin typeface="华文楷体" panose="02010600040101010101" pitchFamily="2" charset="-122"/>
            </a:endParaRPr>
          </a:p>
        </p:txBody>
      </p:sp>
    </p:spTree>
    <p:extLst>
      <p:ext uri="{BB962C8B-B14F-4D97-AF65-F5344CB8AC3E}">
        <p14:creationId xmlns="" xmlns:p14="http://schemas.microsoft.com/office/powerpoint/2010/main" val="14589043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558362" y="476672"/>
            <a:ext cx="8229600" cy="767738"/>
          </a:xfrm>
        </p:spPr>
        <p:txBody>
          <a:bodyPr/>
          <a:lstStyle/>
          <a:p>
            <a:pPr eaLnBrk="1" hangingPunct="1"/>
            <a:r>
              <a:rPr lang="en-US" altLang="zh-CN" sz="3200" kern="0" dirty="0">
                <a:solidFill>
                  <a:srgbClr val="2E06D8"/>
                </a:solidFill>
                <a:latin typeface="黑体" pitchFamily="2" charset="-122"/>
                <a:ea typeface="黑体" pitchFamily="2" charset="-122"/>
              </a:rPr>
              <a:t>3</a:t>
            </a:r>
            <a:r>
              <a:rPr lang="en-US" altLang="zh-CN" sz="3200" kern="0" dirty="0" smtClean="0">
                <a:solidFill>
                  <a:srgbClr val="2E06D8"/>
                </a:solidFill>
                <a:latin typeface="黑体" pitchFamily="2" charset="-122"/>
                <a:ea typeface="黑体" pitchFamily="2" charset="-122"/>
              </a:rPr>
              <a:t>.3.4 </a:t>
            </a:r>
            <a:r>
              <a:rPr lang="zh-CN" altLang="en-US" sz="3200" kern="0" dirty="0">
                <a:solidFill>
                  <a:srgbClr val="2E06D8"/>
                </a:solidFill>
                <a:latin typeface="黑体" pitchFamily="2" charset="-122"/>
                <a:ea typeface="黑体" pitchFamily="2" charset="-122"/>
              </a:rPr>
              <a:t>万物互联</a:t>
            </a:r>
            <a:r>
              <a:rPr lang="en-US" altLang="zh-CN" sz="3200" kern="0" dirty="0">
                <a:solidFill>
                  <a:srgbClr val="2E06D8"/>
                </a:solidFill>
                <a:latin typeface="黑体" pitchFamily="2" charset="-122"/>
                <a:ea typeface="黑体" pitchFamily="2" charset="-122"/>
              </a:rPr>
              <a:t>-</a:t>
            </a:r>
            <a:r>
              <a:rPr lang="zh-CN" altLang="en-US" sz="3200" kern="0" dirty="0">
                <a:solidFill>
                  <a:srgbClr val="2E06D8"/>
                </a:solidFill>
                <a:latin typeface="黑体" pitchFamily="2" charset="-122"/>
                <a:ea typeface="黑体" pitchFamily="2" charset="-122"/>
              </a:rPr>
              <a:t>人工智能</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2400" b="1" dirty="0"/>
          </a:p>
        </p:txBody>
      </p:sp>
      <p:sp>
        <p:nvSpPr>
          <p:cNvPr id="4" name="MH_SubTitle_1">
            <a:extLst>
              <a:ext uri="{FF2B5EF4-FFF2-40B4-BE49-F238E27FC236}">
                <a16:creationId xmlns="" xmlns:a16="http://schemas.microsoft.com/office/drawing/2014/main" id="{56AC24CB-F76E-489C-9CD0-115095320330}"/>
              </a:ext>
            </a:extLst>
          </p:cNvPr>
          <p:cNvSpPr txBox="1"/>
          <p:nvPr>
            <p:custDataLst>
              <p:tags r:id="rId1"/>
            </p:custDataLst>
          </p:nvPr>
        </p:nvSpPr>
        <p:spPr>
          <a:xfrm>
            <a:off x="467544" y="1639136"/>
            <a:ext cx="7787242" cy="511376"/>
          </a:xfrm>
          <a:prstGeom prst="rect">
            <a:avLst/>
          </a:prstGeom>
          <a:noFill/>
        </p:spPr>
        <p:txBody>
          <a:bodyPr wrap="square" rtlCol="0" anchor="ctr" anchorCtr="0">
            <a:noAutofit/>
          </a:bodyPr>
          <a:lstStyle/>
          <a:p>
            <a:r>
              <a:rPr lang="zh-CN" altLang="en-US"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人工智能（</a:t>
            </a:r>
            <a:r>
              <a:rPr lang="en-US" altLang="zh-CN"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AI</a:t>
            </a:r>
            <a:r>
              <a:rPr lang="zh-CN" altLang="en-US" sz="2800" b="1" dirty="0">
                <a:ln w="6600">
                  <a:solidFill>
                    <a:schemeClr val="accent2"/>
                  </a:solidFill>
                  <a:prstDash val="solid"/>
                </a:ln>
                <a:effectLst>
                  <a:outerShdw dist="38100" dir="2700000" algn="tl" rotWithShape="0">
                    <a:schemeClr val="accent2"/>
                  </a:outerShdw>
                </a:effectLst>
                <a:latin typeface="黑体" pitchFamily="2" charset="-122"/>
                <a:ea typeface="黑体" pitchFamily="2" charset="-122"/>
              </a:rPr>
              <a:t>）：</a:t>
            </a:r>
          </a:p>
        </p:txBody>
      </p:sp>
      <p:sp>
        <p:nvSpPr>
          <p:cNvPr id="6" name="MH_SubTitle_1">
            <a:extLst>
              <a:ext uri="{FF2B5EF4-FFF2-40B4-BE49-F238E27FC236}">
                <a16:creationId xmlns="" xmlns:a16="http://schemas.microsoft.com/office/drawing/2014/main" id="{E6F884BF-DE26-46FF-A97B-C0C6A1F90935}"/>
              </a:ext>
            </a:extLst>
          </p:cNvPr>
          <p:cNvSpPr txBox="1"/>
          <p:nvPr>
            <p:custDataLst>
              <p:tags r:id="rId2"/>
            </p:custDataLst>
          </p:nvPr>
        </p:nvSpPr>
        <p:spPr>
          <a:xfrm>
            <a:off x="467545" y="2143261"/>
            <a:ext cx="8312727" cy="4248472"/>
          </a:xfrm>
          <a:prstGeom prst="rect">
            <a:avLst/>
          </a:prstGeom>
          <a:noFill/>
        </p:spPr>
        <p:txBody>
          <a:bodyPr wrap="square" rtlCol="0" anchor="ctr" anchorCtr="0">
            <a:noAutofit/>
          </a:bodyPr>
          <a:lstStyle/>
          <a:p>
            <a:pPr>
              <a:lnSpc>
                <a:spcPct val="125000"/>
              </a:lnSpc>
              <a:spcBef>
                <a:spcPts val="450"/>
              </a:spcBef>
            </a:pPr>
            <a:r>
              <a:rPr lang="zh-CN" altLang="en-US" sz="2400" b="1" dirty="0">
                <a:latin typeface="华文楷体" panose="02010600040101010101" pitchFamily="2" charset="-122"/>
              </a:rPr>
              <a:t>人工智能</a:t>
            </a:r>
            <a:r>
              <a:rPr lang="zh-CN" altLang="en-US" sz="2400" dirty="0">
                <a:latin typeface="华文楷体" panose="02010600040101010101" pitchFamily="2" charset="-122"/>
              </a:rPr>
              <a:t>（</a:t>
            </a:r>
            <a:r>
              <a:rPr lang="en-US" altLang="zh-CN" sz="2400" dirty="0">
                <a:latin typeface="华文楷体" panose="02010600040101010101" pitchFamily="2" charset="-122"/>
              </a:rPr>
              <a:t>Artificial Intelligence</a:t>
            </a:r>
            <a:r>
              <a:rPr lang="zh-CN" altLang="en-US" sz="2400" dirty="0">
                <a:latin typeface="华文楷体" panose="02010600040101010101" pitchFamily="2" charset="-122"/>
              </a:rPr>
              <a:t>），它是研究、开发用于模拟、延伸和扩展人的智能的理论、方法、技术及应用系统的一门新的技术科学。 </a:t>
            </a:r>
            <a:endParaRPr lang="en-US" altLang="zh-CN" sz="2400" dirty="0">
              <a:latin typeface="华文楷体" panose="02010600040101010101" pitchFamily="2" charset="-122"/>
            </a:endParaRPr>
          </a:p>
          <a:p>
            <a:pPr>
              <a:lnSpc>
                <a:spcPct val="125000"/>
              </a:lnSpc>
              <a:spcBef>
                <a:spcPts val="450"/>
              </a:spcBef>
            </a:pPr>
            <a:r>
              <a:rPr lang="zh-CN" altLang="en-US" sz="2400" b="1" dirty="0">
                <a:latin typeface="华文楷体" panose="02010600040101010101" pitchFamily="2" charset="-122"/>
              </a:rPr>
              <a:t>人工智能</a:t>
            </a:r>
            <a:r>
              <a:rPr lang="zh-CN" altLang="en-US" sz="2400" dirty="0">
                <a:latin typeface="华文楷体" panose="02010600040101010101" pitchFamily="2" charset="-122"/>
              </a:rPr>
              <a:t>是计算机科学的一个分支，它企图了解智能的实质，并生产出一种新的能以人类智能相似的方式做出反应的智能机器，该领域的研究包括机器人、语言识别、图像识别、自然语言处理和专家系统等。</a:t>
            </a:r>
            <a:endParaRPr lang="en-US" altLang="zh-CN" sz="2400" dirty="0">
              <a:latin typeface="华文楷体" panose="02010600040101010101" pitchFamily="2" charset="-122"/>
            </a:endParaRPr>
          </a:p>
          <a:p>
            <a:pPr>
              <a:lnSpc>
                <a:spcPct val="125000"/>
              </a:lnSpc>
              <a:spcBef>
                <a:spcPts val="450"/>
              </a:spcBef>
            </a:pPr>
            <a:r>
              <a:rPr lang="zh-CN" altLang="en-US" sz="2400" dirty="0">
                <a:latin typeface="华文楷体" panose="02010600040101010101" pitchFamily="2" charset="-122"/>
              </a:rPr>
              <a:t>人工智能层次：感知、传送、数据处理、数据分析、深度学习、智能处理、输出；</a:t>
            </a:r>
          </a:p>
        </p:txBody>
      </p:sp>
    </p:spTree>
    <p:extLst>
      <p:ext uri="{BB962C8B-B14F-4D97-AF65-F5344CB8AC3E}">
        <p14:creationId xmlns="" xmlns:p14="http://schemas.microsoft.com/office/powerpoint/2010/main" val="14863755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558362" y="470292"/>
            <a:ext cx="8229600" cy="767738"/>
          </a:xfrm>
        </p:spPr>
        <p:txBody>
          <a:bodyPr/>
          <a:lstStyle/>
          <a:p>
            <a:pPr eaLnBrk="1" hangingPunct="1"/>
            <a:r>
              <a:rPr lang="en-US" altLang="zh-CN" sz="3200" kern="0" dirty="0">
                <a:solidFill>
                  <a:srgbClr val="2E06D8"/>
                </a:solidFill>
                <a:latin typeface="黑体" pitchFamily="2" charset="-122"/>
                <a:ea typeface="黑体" pitchFamily="2" charset="-122"/>
              </a:rPr>
              <a:t>3</a:t>
            </a:r>
            <a:r>
              <a:rPr lang="en-US" altLang="zh-CN" sz="3200" kern="0" dirty="0" smtClean="0">
                <a:solidFill>
                  <a:srgbClr val="2E06D8"/>
                </a:solidFill>
                <a:latin typeface="黑体" pitchFamily="2" charset="-122"/>
                <a:ea typeface="黑体" pitchFamily="2" charset="-122"/>
              </a:rPr>
              <a:t>.3.4 </a:t>
            </a:r>
            <a:r>
              <a:rPr lang="zh-CN" altLang="en-US" sz="3200" kern="0" dirty="0">
                <a:solidFill>
                  <a:srgbClr val="2E06D8"/>
                </a:solidFill>
                <a:latin typeface="黑体" pitchFamily="2" charset="-122"/>
                <a:ea typeface="黑体" pitchFamily="2" charset="-122"/>
              </a:rPr>
              <a:t>万物互联</a:t>
            </a:r>
            <a:r>
              <a:rPr lang="en-US" altLang="zh-CN" sz="3200" kern="0" dirty="0">
                <a:solidFill>
                  <a:srgbClr val="2E06D8"/>
                </a:solidFill>
                <a:latin typeface="黑体" pitchFamily="2" charset="-122"/>
                <a:ea typeface="黑体" pitchFamily="2" charset="-122"/>
              </a:rPr>
              <a:t>-</a:t>
            </a:r>
            <a:r>
              <a:rPr lang="zh-CN" altLang="en-US" sz="3200" kern="0" dirty="0">
                <a:solidFill>
                  <a:srgbClr val="2E06D8"/>
                </a:solidFill>
                <a:latin typeface="黑体" pitchFamily="2" charset="-122"/>
                <a:ea typeface="黑体" pitchFamily="2" charset="-122"/>
              </a:rPr>
              <a:t>人工智能</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2400" b="1" dirty="0">
              <a:solidFill>
                <a:prstClr val="black"/>
              </a:solidFill>
            </a:endParaRPr>
          </a:p>
        </p:txBody>
      </p:sp>
      <p:sp>
        <p:nvSpPr>
          <p:cNvPr id="4" name="MH_SubTitle_1">
            <a:extLst>
              <a:ext uri="{FF2B5EF4-FFF2-40B4-BE49-F238E27FC236}">
                <a16:creationId xmlns="" xmlns:a16="http://schemas.microsoft.com/office/drawing/2014/main" id="{162A78CC-2AD8-46B7-B74D-311FDA47FDDD}"/>
              </a:ext>
            </a:extLst>
          </p:cNvPr>
          <p:cNvSpPr txBox="1"/>
          <p:nvPr>
            <p:custDataLst>
              <p:tags r:id="rId1"/>
            </p:custDataLst>
          </p:nvPr>
        </p:nvSpPr>
        <p:spPr>
          <a:xfrm>
            <a:off x="141054" y="1748537"/>
            <a:ext cx="5539903" cy="4632793"/>
          </a:xfrm>
          <a:prstGeom prst="rect">
            <a:avLst/>
          </a:prstGeom>
          <a:noFill/>
        </p:spPr>
        <p:txBody>
          <a:bodyPr wrap="square" rtlCol="0" anchor="ctr" anchorCtr="0">
            <a:noAutofit/>
          </a:bodyPr>
          <a:lstStyle/>
          <a:p>
            <a:pPr marL="257162" indent="-257162">
              <a:lnSpc>
                <a:spcPct val="150000"/>
              </a:lnSpc>
              <a:spcBef>
                <a:spcPts val="450"/>
              </a:spcBef>
              <a:buFont typeface="Wingdings" panose="05000000000000000000" pitchFamily="2" charset="2"/>
              <a:buChar char="Ø"/>
            </a:pPr>
            <a:r>
              <a:rPr lang="en-US" altLang="zh-CN" sz="2000" dirty="0" err="1">
                <a:solidFill>
                  <a:prstClr val="black"/>
                </a:solidFill>
                <a:latin typeface="华文楷体" panose="02010600040101010101" pitchFamily="2" charset="-122"/>
              </a:rPr>
              <a:t>AlphaGo</a:t>
            </a:r>
            <a:r>
              <a:rPr lang="zh-CN" altLang="en-US" sz="2000" dirty="0">
                <a:solidFill>
                  <a:prstClr val="black"/>
                </a:solidFill>
                <a:latin typeface="华文楷体" panose="02010600040101010101" pitchFamily="2" charset="-122"/>
              </a:rPr>
              <a:t>：战胜人类？</a:t>
            </a:r>
            <a:r>
              <a:rPr lang="en-US" altLang="zh-CN" sz="2000" dirty="0">
                <a:solidFill>
                  <a:prstClr val="black"/>
                </a:solidFill>
                <a:latin typeface="华文楷体" panose="02010600040101010101" pitchFamily="2" charset="-122"/>
              </a:rPr>
              <a:t>Alpha  </a:t>
            </a:r>
            <a:r>
              <a:rPr lang="zh-CN" altLang="en-US" sz="2000" dirty="0">
                <a:solidFill>
                  <a:prstClr val="black"/>
                </a:solidFill>
                <a:latin typeface="华文楷体" panose="02010600040101010101" pitchFamily="2" charset="-122"/>
              </a:rPr>
              <a:t>元：深度学习、互博；</a:t>
            </a:r>
            <a:endParaRPr lang="en-US" altLang="zh-CN" sz="2000" dirty="0">
              <a:solidFill>
                <a:prstClr val="black"/>
              </a:solidFill>
              <a:latin typeface="华文楷体" panose="02010600040101010101" pitchFamily="2" charset="-122"/>
            </a:endParaRPr>
          </a:p>
          <a:p>
            <a:pPr marL="257162" indent="-257162">
              <a:lnSpc>
                <a:spcPct val="150000"/>
              </a:lnSpc>
              <a:spcBef>
                <a:spcPts val="450"/>
              </a:spcBef>
              <a:buFont typeface="Wingdings" panose="05000000000000000000" pitchFamily="2" charset="2"/>
              <a:buChar char="Ø"/>
            </a:pPr>
            <a:r>
              <a:rPr lang="zh-CN" altLang="en-US" sz="2000" dirty="0">
                <a:solidFill>
                  <a:prstClr val="black"/>
                </a:solidFill>
                <a:latin typeface="华文楷体" panose="02010600040101010101" pitchFamily="2" charset="-122"/>
              </a:rPr>
              <a:t>集成了当前所有先进技术，包括大数据、云计算、物联网、机器人、生物技术</a:t>
            </a:r>
            <a:r>
              <a:rPr lang="en-US" altLang="zh-CN" sz="2000" dirty="0">
                <a:solidFill>
                  <a:prstClr val="black"/>
                </a:solidFill>
                <a:latin typeface="华文楷体" panose="02010600040101010101" pitchFamily="2" charset="-122"/>
              </a:rPr>
              <a:t>……</a:t>
            </a:r>
          </a:p>
          <a:p>
            <a:pPr marL="257162" indent="-257162">
              <a:lnSpc>
                <a:spcPct val="150000"/>
              </a:lnSpc>
              <a:spcBef>
                <a:spcPts val="450"/>
              </a:spcBef>
              <a:buFont typeface="Wingdings" panose="05000000000000000000" pitchFamily="2" charset="2"/>
              <a:buChar char="Ø"/>
            </a:pPr>
            <a:r>
              <a:rPr lang="zh-CN" altLang="en-US" sz="2000" dirty="0">
                <a:solidFill>
                  <a:prstClr val="black"/>
                </a:solidFill>
                <a:latin typeface="华文楷体" panose="02010600040101010101" pitchFamily="2" charset="-122"/>
              </a:rPr>
              <a:t>对人类工业生产、日常生活、科技咨询、政府决策</a:t>
            </a:r>
            <a:r>
              <a:rPr lang="en-US" altLang="zh-CN" sz="2000" dirty="0">
                <a:solidFill>
                  <a:prstClr val="black"/>
                </a:solidFill>
                <a:latin typeface="华文楷体" panose="02010600040101010101" pitchFamily="2" charset="-122"/>
              </a:rPr>
              <a:t>……</a:t>
            </a:r>
            <a:r>
              <a:rPr lang="zh-CN" altLang="en-US" sz="2000" dirty="0">
                <a:solidFill>
                  <a:prstClr val="black"/>
                </a:solidFill>
                <a:latin typeface="华文楷体" panose="02010600040101010101" pitchFamily="2" charset="-122"/>
              </a:rPr>
              <a:t>等方方面面产生深远的影响</a:t>
            </a:r>
            <a:endParaRPr lang="en-US" altLang="zh-CN" sz="2000" dirty="0">
              <a:solidFill>
                <a:prstClr val="black"/>
              </a:solidFill>
              <a:latin typeface="华文楷体" panose="02010600040101010101" pitchFamily="2" charset="-122"/>
            </a:endParaRPr>
          </a:p>
          <a:p>
            <a:pPr marL="257162" indent="-257162">
              <a:lnSpc>
                <a:spcPct val="150000"/>
              </a:lnSpc>
              <a:spcBef>
                <a:spcPts val="450"/>
              </a:spcBef>
              <a:buFont typeface="Wingdings" panose="05000000000000000000" pitchFamily="2" charset="2"/>
              <a:buChar char="Ø"/>
            </a:pPr>
            <a:r>
              <a:rPr lang="en-US" altLang="zh-CN" sz="2000" dirty="0">
                <a:solidFill>
                  <a:prstClr val="black"/>
                </a:solidFill>
                <a:latin typeface="华文楷体" panose="02010600040101010101" pitchFamily="2" charset="-122"/>
              </a:rPr>
              <a:t>《</a:t>
            </a:r>
            <a:r>
              <a:rPr lang="zh-CN" altLang="en-US" sz="2000" dirty="0">
                <a:solidFill>
                  <a:prstClr val="black"/>
                </a:solidFill>
                <a:latin typeface="华文楷体" panose="02010600040101010101" pitchFamily="2" charset="-122"/>
              </a:rPr>
              <a:t>未来简史</a:t>
            </a:r>
            <a:r>
              <a:rPr lang="en-US" altLang="zh-CN" sz="2000" dirty="0">
                <a:solidFill>
                  <a:prstClr val="black"/>
                </a:solidFill>
                <a:latin typeface="华文楷体" panose="02010600040101010101" pitchFamily="2" charset="-122"/>
              </a:rPr>
              <a:t>》</a:t>
            </a:r>
          </a:p>
          <a:p>
            <a:pPr marL="257162" indent="-257162">
              <a:lnSpc>
                <a:spcPct val="150000"/>
              </a:lnSpc>
              <a:spcBef>
                <a:spcPts val="450"/>
              </a:spcBef>
              <a:buFont typeface="Wingdings" panose="05000000000000000000" pitchFamily="2" charset="2"/>
              <a:buChar char="Ø"/>
            </a:pPr>
            <a:r>
              <a:rPr lang="zh-CN" altLang="en-US" sz="2000" dirty="0">
                <a:solidFill>
                  <a:prstClr val="black"/>
                </a:solidFill>
                <a:latin typeface="华文楷体" panose="02010600040101010101" pitchFamily="2" charset="-122"/>
              </a:rPr>
              <a:t>北京大学 陈宇 </a:t>
            </a:r>
            <a:r>
              <a:rPr lang="en-US" altLang="zh-CN" sz="2000" dirty="0">
                <a:solidFill>
                  <a:prstClr val="black"/>
                </a:solidFill>
                <a:latin typeface="华文楷体" panose="02010600040101010101" pitchFamily="2" charset="-122"/>
              </a:rPr>
              <a:t>《</a:t>
            </a:r>
            <a:r>
              <a:rPr lang="zh-CN" altLang="en-US" sz="2000" dirty="0">
                <a:solidFill>
                  <a:prstClr val="black"/>
                </a:solidFill>
                <a:latin typeface="华文楷体" panose="02010600040101010101" pitchFamily="2" charset="-122"/>
              </a:rPr>
              <a:t>大道至简：一部极简宇宙和人类史 </a:t>
            </a:r>
            <a:r>
              <a:rPr lang="en-US" altLang="zh-CN" sz="2000" dirty="0">
                <a:solidFill>
                  <a:prstClr val="black"/>
                </a:solidFill>
                <a:latin typeface="华文楷体" panose="02010600040101010101" pitchFamily="2" charset="-122"/>
              </a:rPr>
              <a:t>——</a:t>
            </a:r>
            <a:r>
              <a:rPr lang="zh-CN" altLang="en-US" sz="2000" dirty="0">
                <a:solidFill>
                  <a:prstClr val="black"/>
                </a:solidFill>
                <a:latin typeface="华文楷体" panose="02010600040101010101" pitchFamily="2" charset="-122"/>
              </a:rPr>
              <a:t>从</a:t>
            </a:r>
            <a:r>
              <a:rPr lang="en-US" altLang="zh-CN" sz="2000" dirty="0">
                <a:solidFill>
                  <a:prstClr val="black"/>
                </a:solidFill>
                <a:latin typeface="华文楷体" panose="02010600040101010101" pitchFamily="2" charset="-122"/>
              </a:rPr>
              <a:t>138</a:t>
            </a:r>
            <a:r>
              <a:rPr lang="zh-CN" altLang="en-US" sz="2000" dirty="0">
                <a:solidFill>
                  <a:prstClr val="black"/>
                </a:solidFill>
                <a:latin typeface="华文楷体" panose="02010600040101010101" pitchFamily="2" charset="-122"/>
              </a:rPr>
              <a:t>亿年前到</a:t>
            </a:r>
            <a:r>
              <a:rPr lang="en-US" altLang="zh-CN" sz="2000" dirty="0">
                <a:solidFill>
                  <a:prstClr val="black"/>
                </a:solidFill>
                <a:latin typeface="华文楷体" panose="02010600040101010101" pitchFamily="2" charset="-122"/>
              </a:rPr>
              <a:t>21</a:t>
            </a:r>
            <a:r>
              <a:rPr lang="zh-CN" altLang="en-US" sz="2000" dirty="0">
                <a:solidFill>
                  <a:prstClr val="black"/>
                </a:solidFill>
                <a:latin typeface="华文楷体" panose="02010600040101010101" pitchFamily="2" charset="-122"/>
              </a:rPr>
              <a:t>世纪末</a:t>
            </a:r>
            <a:r>
              <a:rPr lang="en-US" altLang="zh-CN" sz="2000" dirty="0">
                <a:solidFill>
                  <a:prstClr val="black"/>
                </a:solidFill>
                <a:latin typeface="华文楷体" panose="02010600040101010101" pitchFamily="2" charset="-122"/>
              </a:rPr>
              <a:t>》</a:t>
            </a:r>
          </a:p>
        </p:txBody>
      </p:sp>
      <p:pic>
        <p:nvPicPr>
          <p:cNvPr id="11" name="图片 10">
            <a:extLst>
              <a:ext uri="{FF2B5EF4-FFF2-40B4-BE49-F238E27FC236}">
                <a16:creationId xmlns="" xmlns:a16="http://schemas.microsoft.com/office/drawing/2014/main" id="{8FEC4D24-8C64-486A-BEF6-91D4606DF061}"/>
              </a:ext>
            </a:extLst>
          </p:cNvPr>
          <p:cNvPicPr>
            <a:picLocks noChangeAspect="1"/>
          </p:cNvPicPr>
          <p:nvPr/>
        </p:nvPicPr>
        <p:blipFill>
          <a:blip r:embed="rId3"/>
          <a:stretch>
            <a:fillRect/>
          </a:stretch>
        </p:blipFill>
        <p:spPr>
          <a:xfrm>
            <a:off x="5680957" y="2252290"/>
            <a:ext cx="3250499" cy="1630667"/>
          </a:xfrm>
          <a:prstGeom prst="rect">
            <a:avLst/>
          </a:prstGeom>
        </p:spPr>
      </p:pic>
      <p:pic>
        <p:nvPicPr>
          <p:cNvPr id="12" name="图片 11">
            <a:extLst>
              <a:ext uri="{FF2B5EF4-FFF2-40B4-BE49-F238E27FC236}">
                <a16:creationId xmlns="" xmlns:a16="http://schemas.microsoft.com/office/drawing/2014/main" id="{0D8B84A9-F3E9-465F-AF28-B378692B1F3D}"/>
              </a:ext>
            </a:extLst>
          </p:cNvPr>
          <p:cNvPicPr>
            <a:picLocks noChangeAspect="1"/>
          </p:cNvPicPr>
          <p:nvPr/>
        </p:nvPicPr>
        <p:blipFill>
          <a:blip r:embed="rId4"/>
          <a:stretch>
            <a:fillRect/>
          </a:stretch>
        </p:blipFill>
        <p:spPr>
          <a:xfrm>
            <a:off x="6011855" y="4144333"/>
            <a:ext cx="2514197" cy="1587914"/>
          </a:xfrm>
          <a:prstGeom prst="rect">
            <a:avLst/>
          </a:prstGeom>
        </p:spPr>
      </p:pic>
    </p:spTree>
    <p:extLst>
      <p:ext uri="{BB962C8B-B14F-4D97-AF65-F5344CB8AC3E}">
        <p14:creationId xmlns="" xmlns:p14="http://schemas.microsoft.com/office/powerpoint/2010/main" val="6264069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467544" y="472575"/>
            <a:ext cx="8229600" cy="767738"/>
          </a:xfrm>
        </p:spPr>
        <p:txBody>
          <a:bodyPr/>
          <a:lstStyle/>
          <a:p>
            <a:pPr eaLnBrk="1" hangingPunct="1"/>
            <a:r>
              <a:rPr lang="en-US" altLang="zh-CN" sz="3200" kern="0" dirty="0">
                <a:solidFill>
                  <a:srgbClr val="2E06D8"/>
                </a:solidFill>
                <a:latin typeface="黑体" pitchFamily="2" charset="-122"/>
                <a:ea typeface="黑体" pitchFamily="2" charset="-122"/>
              </a:rPr>
              <a:t>3</a:t>
            </a:r>
            <a:r>
              <a:rPr lang="en-US" altLang="zh-CN" sz="3200" kern="0" dirty="0" smtClean="0">
                <a:solidFill>
                  <a:srgbClr val="2E06D8"/>
                </a:solidFill>
                <a:latin typeface="黑体" pitchFamily="2" charset="-122"/>
                <a:ea typeface="黑体" pitchFamily="2" charset="-122"/>
              </a:rPr>
              <a:t>.4 </a:t>
            </a:r>
            <a:r>
              <a:rPr lang="zh-CN" altLang="en-US" sz="3200" kern="0" dirty="0">
                <a:solidFill>
                  <a:srgbClr val="2E06D8"/>
                </a:solidFill>
                <a:latin typeface="黑体" pitchFamily="2" charset="-122"/>
                <a:ea typeface="黑体" pitchFamily="2" charset="-122"/>
              </a:rPr>
              <a:t>其他新技术</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2400" b="1" dirty="0"/>
          </a:p>
        </p:txBody>
      </p:sp>
      <p:sp>
        <p:nvSpPr>
          <p:cNvPr id="4" name="MH_SubTitle_1">
            <a:extLst>
              <a:ext uri="{FF2B5EF4-FFF2-40B4-BE49-F238E27FC236}">
                <a16:creationId xmlns="" xmlns:a16="http://schemas.microsoft.com/office/drawing/2014/main" id="{908A3EDC-D68E-422F-9060-E944E82E29AC}"/>
              </a:ext>
            </a:extLst>
          </p:cNvPr>
          <p:cNvSpPr txBox="1"/>
          <p:nvPr>
            <p:custDataLst>
              <p:tags r:id="rId1"/>
            </p:custDataLst>
          </p:nvPr>
        </p:nvSpPr>
        <p:spPr>
          <a:xfrm>
            <a:off x="372525" y="2282790"/>
            <a:ext cx="3779320" cy="3199168"/>
          </a:xfrm>
          <a:prstGeom prst="rect">
            <a:avLst/>
          </a:prstGeom>
          <a:noFill/>
        </p:spPr>
        <p:txBody>
          <a:bodyPr wrap="square" rtlCol="0" anchor="ctr" anchorCtr="0">
            <a:noAutofit/>
          </a:bodyPr>
          <a:lstStyle/>
          <a:p>
            <a:pPr marL="257162" indent="-257162">
              <a:lnSpc>
                <a:spcPct val="125000"/>
              </a:lnSpc>
              <a:spcBef>
                <a:spcPts val="450"/>
              </a:spcBef>
              <a:buFont typeface="Wingdings" panose="05000000000000000000" pitchFamily="2" charset="2"/>
              <a:buChar char="Ø"/>
            </a:pPr>
            <a:r>
              <a:rPr lang="zh-CN" altLang="en-US" sz="2400" dirty="0">
                <a:latin typeface="华文楷体" panose="02010600040101010101" pitchFamily="2" charset="-122"/>
              </a:rPr>
              <a:t>虚拟现实 </a:t>
            </a:r>
            <a:r>
              <a:rPr lang="en-US" altLang="zh-CN" sz="2400" dirty="0">
                <a:latin typeface="华文楷体" panose="02010600040101010101" pitchFamily="2" charset="-122"/>
              </a:rPr>
              <a:t>VR</a:t>
            </a:r>
          </a:p>
          <a:p>
            <a:pPr marL="257162" indent="-257162">
              <a:lnSpc>
                <a:spcPct val="125000"/>
              </a:lnSpc>
              <a:spcBef>
                <a:spcPts val="450"/>
              </a:spcBef>
              <a:buFont typeface="Wingdings" panose="05000000000000000000" pitchFamily="2" charset="2"/>
              <a:buChar char="Ø"/>
            </a:pPr>
            <a:r>
              <a:rPr lang="zh-CN" altLang="en-US" sz="2400" dirty="0">
                <a:latin typeface="华文楷体" panose="02010600040101010101" pitchFamily="2" charset="-122"/>
              </a:rPr>
              <a:t>增强现实 </a:t>
            </a:r>
            <a:r>
              <a:rPr lang="en-US" altLang="zh-CN" sz="2400" dirty="0">
                <a:latin typeface="华文楷体" panose="02010600040101010101" pitchFamily="2" charset="-122"/>
              </a:rPr>
              <a:t>AR</a:t>
            </a:r>
          </a:p>
          <a:p>
            <a:pPr marL="257162" indent="-257162">
              <a:lnSpc>
                <a:spcPct val="125000"/>
              </a:lnSpc>
              <a:spcBef>
                <a:spcPts val="450"/>
              </a:spcBef>
              <a:buFont typeface="Wingdings" panose="05000000000000000000" pitchFamily="2" charset="2"/>
              <a:buChar char="Ø"/>
            </a:pPr>
            <a:r>
              <a:rPr lang="zh-CN" altLang="en-US" sz="2400" dirty="0">
                <a:latin typeface="华文楷体" panose="02010600040101010101" pitchFamily="2" charset="-122"/>
              </a:rPr>
              <a:t>深度学习 </a:t>
            </a:r>
            <a:r>
              <a:rPr lang="en-US" altLang="zh-CN" sz="2400" dirty="0">
                <a:latin typeface="华文楷体" panose="02010600040101010101" pitchFamily="2" charset="-122"/>
              </a:rPr>
              <a:t>DL</a:t>
            </a:r>
          </a:p>
          <a:p>
            <a:pPr marL="257162" indent="-257162">
              <a:lnSpc>
                <a:spcPct val="125000"/>
              </a:lnSpc>
              <a:spcBef>
                <a:spcPts val="450"/>
              </a:spcBef>
              <a:buFont typeface="Wingdings" panose="05000000000000000000" pitchFamily="2" charset="2"/>
              <a:buChar char="Ø"/>
            </a:pPr>
            <a:r>
              <a:rPr lang="zh-CN" altLang="en-US" sz="2400" dirty="0">
                <a:latin typeface="华文楷体" panose="02010600040101010101" pitchFamily="2" charset="-122"/>
              </a:rPr>
              <a:t>语音识别</a:t>
            </a:r>
            <a:endParaRPr lang="en-US" altLang="zh-CN" sz="2400" dirty="0">
              <a:latin typeface="华文楷体" panose="02010600040101010101" pitchFamily="2" charset="-122"/>
            </a:endParaRPr>
          </a:p>
          <a:p>
            <a:pPr marL="257162" indent="-257162">
              <a:lnSpc>
                <a:spcPct val="125000"/>
              </a:lnSpc>
              <a:spcBef>
                <a:spcPts val="450"/>
              </a:spcBef>
              <a:buFont typeface="Wingdings" panose="05000000000000000000" pitchFamily="2" charset="2"/>
              <a:buChar char="Ø"/>
            </a:pPr>
            <a:r>
              <a:rPr lang="zh-CN" altLang="en-US" sz="2400" dirty="0">
                <a:latin typeface="华文楷体" panose="02010600040101010101" pitchFamily="2" charset="-122"/>
              </a:rPr>
              <a:t>视频图像识别</a:t>
            </a:r>
            <a:endParaRPr lang="en-US" altLang="zh-CN" sz="2400" dirty="0">
              <a:latin typeface="华文楷体" panose="02010600040101010101" pitchFamily="2" charset="-122"/>
            </a:endParaRPr>
          </a:p>
          <a:p>
            <a:pPr marL="257162" indent="-257162">
              <a:lnSpc>
                <a:spcPct val="125000"/>
              </a:lnSpc>
              <a:spcBef>
                <a:spcPts val="450"/>
              </a:spcBef>
              <a:buFont typeface="Wingdings" panose="05000000000000000000" pitchFamily="2" charset="2"/>
              <a:buChar char="Ø"/>
            </a:pPr>
            <a:r>
              <a:rPr lang="zh-CN" altLang="en-US" sz="2400" dirty="0">
                <a:latin typeface="华文楷体" panose="02010600040101010101" pitchFamily="2" charset="-122"/>
              </a:rPr>
              <a:t>人体识别</a:t>
            </a:r>
            <a:endParaRPr lang="en-US" altLang="zh-CN" sz="2400" dirty="0">
              <a:latin typeface="华文楷体" panose="02010600040101010101" pitchFamily="2" charset="-122"/>
            </a:endParaRPr>
          </a:p>
          <a:p>
            <a:pPr marL="257162" indent="-257162">
              <a:lnSpc>
                <a:spcPct val="125000"/>
              </a:lnSpc>
              <a:spcBef>
                <a:spcPts val="450"/>
              </a:spcBef>
              <a:buFont typeface="Wingdings" panose="05000000000000000000" pitchFamily="2" charset="2"/>
              <a:buChar char="Ø"/>
            </a:pPr>
            <a:r>
              <a:rPr lang="en-US" altLang="zh-CN" sz="2400" dirty="0">
                <a:latin typeface="华文楷体" panose="02010600040101010101" pitchFamily="2" charset="-122"/>
              </a:rPr>
              <a:t>……</a:t>
            </a:r>
            <a:endParaRPr lang="zh-CN" altLang="en-US" sz="2000" dirty="0">
              <a:latin typeface="华文楷体" panose="02010600040101010101" pitchFamily="2" charset="-122"/>
            </a:endParaRPr>
          </a:p>
        </p:txBody>
      </p:sp>
      <p:pic>
        <p:nvPicPr>
          <p:cNvPr id="6" name="图片 5">
            <a:extLst>
              <a:ext uri="{FF2B5EF4-FFF2-40B4-BE49-F238E27FC236}">
                <a16:creationId xmlns="" xmlns:a16="http://schemas.microsoft.com/office/drawing/2014/main" id="{E6223AAC-EAD4-4DE1-B2F0-185BB453052D}"/>
              </a:ext>
            </a:extLst>
          </p:cNvPr>
          <p:cNvPicPr>
            <a:picLocks noChangeAspect="1"/>
          </p:cNvPicPr>
          <p:nvPr/>
        </p:nvPicPr>
        <p:blipFill>
          <a:blip r:embed="rId3"/>
          <a:stretch>
            <a:fillRect/>
          </a:stretch>
        </p:blipFill>
        <p:spPr>
          <a:xfrm>
            <a:off x="3067594" y="2111616"/>
            <a:ext cx="2637246" cy="1474885"/>
          </a:xfrm>
          <a:prstGeom prst="rect">
            <a:avLst/>
          </a:prstGeom>
        </p:spPr>
      </p:pic>
      <p:pic>
        <p:nvPicPr>
          <p:cNvPr id="7" name="图片 6">
            <a:extLst>
              <a:ext uri="{FF2B5EF4-FFF2-40B4-BE49-F238E27FC236}">
                <a16:creationId xmlns="" xmlns:a16="http://schemas.microsoft.com/office/drawing/2014/main" id="{5C241AF5-3970-41B0-A9D3-FD1D880437A3}"/>
              </a:ext>
            </a:extLst>
          </p:cNvPr>
          <p:cNvPicPr>
            <a:picLocks noChangeAspect="1"/>
          </p:cNvPicPr>
          <p:nvPr/>
        </p:nvPicPr>
        <p:blipFill>
          <a:blip r:embed="rId4"/>
          <a:stretch>
            <a:fillRect/>
          </a:stretch>
        </p:blipFill>
        <p:spPr>
          <a:xfrm>
            <a:off x="6072328" y="2111616"/>
            <a:ext cx="2736392" cy="1474885"/>
          </a:xfrm>
          <a:prstGeom prst="rect">
            <a:avLst/>
          </a:prstGeom>
        </p:spPr>
      </p:pic>
      <p:pic>
        <p:nvPicPr>
          <p:cNvPr id="9" name="图片 8">
            <a:extLst>
              <a:ext uri="{FF2B5EF4-FFF2-40B4-BE49-F238E27FC236}">
                <a16:creationId xmlns="" xmlns:a16="http://schemas.microsoft.com/office/drawing/2014/main" id="{1A692D97-FBE0-468D-8D02-BA8B201E5C53}"/>
              </a:ext>
            </a:extLst>
          </p:cNvPr>
          <p:cNvPicPr>
            <a:picLocks noChangeAspect="1"/>
          </p:cNvPicPr>
          <p:nvPr/>
        </p:nvPicPr>
        <p:blipFill>
          <a:blip r:embed="rId5"/>
          <a:stretch>
            <a:fillRect/>
          </a:stretch>
        </p:blipFill>
        <p:spPr>
          <a:xfrm>
            <a:off x="3067594" y="3996690"/>
            <a:ext cx="2637246" cy="1575040"/>
          </a:xfrm>
          <a:prstGeom prst="rect">
            <a:avLst/>
          </a:prstGeom>
        </p:spPr>
      </p:pic>
      <p:pic>
        <p:nvPicPr>
          <p:cNvPr id="10" name="图片 9">
            <a:extLst>
              <a:ext uri="{FF2B5EF4-FFF2-40B4-BE49-F238E27FC236}">
                <a16:creationId xmlns="" xmlns:a16="http://schemas.microsoft.com/office/drawing/2014/main" id="{AF5E5A03-9E5A-46C0-B3C7-AE0EA34E6DAD}"/>
              </a:ext>
            </a:extLst>
          </p:cNvPr>
          <p:cNvPicPr>
            <a:picLocks noChangeAspect="1"/>
          </p:cNvPicPr>
          <p:nvPr/>
        </p:nvPicPr>
        <p:blipFill>
          <a:blip r:embed="rId6"/>
          <a:stretch>
            <a:fillRect/>
          </a:stretch>
        </p:blipFill>
        <p:spPr>
          <a:xfrm>
            <a:off x="6081881" y="3996690"/>
            <a:ext cx="2726841" cy="1575040"/>
          </a:xfrm>
          <a:prstGeom prst="rect">
            <a:avLst/>
          </a:prstGeom>
        </p:spPr>
      </p:pic>
    </p:spTree>
    <p:extLst>
      <p:ext uri="{BB962C8B-B14F-4D97-AF65-F5344CB8AC3E}">
        <p14:creationId xmlns="" xmlns:p14="http://schemas.microsoft.com/office/powerpoint/2010/main" val="19500384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p:cNvSpPr txBox="1">
            <a:spLocks noChangeArrowheads="1"/>
          </p:cNvSpPr>
          <p:nvPr/>
        </p:nvSpPr>
        <p:spPr bwMode="auto">
          <a:xfrm>
            <a:off x="384611" y="2639345"/>
            <a:ext cx="8106481" cy="935463"/>
          </a:xfrm>
          <a:prstGeom prst="rect">
            <a:avLst/>
          </a:prstGeom>
          <a:noFill/>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defPPr>
              <a:defRPr lang="zh-CN"/>
            </a:defPPr>
            <a:lvl1pPr indent="0" algn="ctr" defTabSz="0" eaLnBrk="0" fontAlgn="base" hangingPunct="0">
              <a:lnSpc>
                <a:spcPct val="150000"/>
              </a:lnSpc>
              <a:spcBef>
                <a:spcPct val="20000"/>
              </a:spcBef>
              <a:spcAft>
                <a:spcPct val="0"/>
              </a:spcAft>
              <a:buFont typeface="Arial" panose="020B0604020202020204" pitchFamily="34" charset="0"/>
              <a:buNone/>
              <a:defRPr sz="2800" b="1" kern="0">
                <a:solidFill>
                  <a:srgbClr val="0070C0"/>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600" b="0" dirty="0">
                <a:latin typeface="隶书" panose="02010509060101010101" pitchFamily="49" charset="-122"/>
                <a:ea typeface="隶书" panose="02010509060101010101" pitchFamily="49" charset="-122"/>
                <a:sym typeface="黑体" pitchFamily="2" charset="-122"/>
              </a:rPr>
              <a:t>四</a:t>
            </a:r>
            <a:r>
              <a:rPr lang="zh-CN" altLang="en-US" sz="3600" b="0" dirty="0" smtClean="0">
                <a:latin typeface="隶书" panose="02010509060101010101" pitchFamily="49" charset="-122"/>
                <a:ea typeface="隶书" panose="02010509060101010101" pitchFamily="49" charset="-122"/>
                <a:sym typeface="黑体" pitchFamily="2" charset="-122"/>
              </a:rPr>
              <a:t>、</a:t>
            </a:r>
            <a:r>
              <a:rPr lang="zh-CN" altLang="en-US" sz="3600" b="0" dirty="0">
                <a:latin typeface="隶书" panose="02010509060101010101" pitchFamily="49" charset="-122"/>
                <a:ea typeface="隶书" panose="02010509060101010101" pitchFamily="49" charset="-122"/>
                <a:sym typeface="黑体" pitchFamily="2" charset="-122"/>
              </a:rPr>
              <a:t>智慧校园建设中的</a:t>
            </a:r>
            <a:r>
              <a:rPr lang="zh-CN" altLang="en-US" sz="4400" b="0" dirty="0">
                <a:solidFill>
                  <a:srgbClr val="FF0000"/>
                </a:solidFill>
                <a:latin typeface="隶书" panose="02010509060101010101" pitchFamily="49" charset="-122"/>
                <a:ea typeface="隶书" panose="02010509060101010101" pitchFamily="49" charset="-122"/>
                <a:sym typeface="黑体" pitchFamily="2" charset="-122"/>
              </a:rPr>
              <a:t>举措</a:t>
            </a:r>
            <a:endParaRPr lang="en-US" altLang="zh-CN" sz="4400" b="0" dirty="0">
              <a:solidFill>
                <a:srgbClr val="FF0000"/>
              </a:solidFill>
              <a:latin typeface="隶书" panose="02010509060101010101" pitchFamily="49" charset="-122"/>
              <a:ea typeface="隶书" panose="02010509060101010101" pitchFamily="49" charset="-122"/>
              <a:sym typeface="黑体" pitchFamily="2" charset="-122"/>
            </a:endParaRPr>
          </a:p>
        </p:txBody>
      </p:sp>
    </p:spTree>
    <p:extLst>
      <p:ext uri="{BB962C8B-B14F-4D97-AF65-F5344CB8AC3E}">
        <p14:creationId xmlns="" xmlns:p14="http://schemas.microsoft.com/office/powerpoint/2010/main" val="30654088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395537" y="548680"/>
            <a:ext cx="8748463" cy="633412"/>
          </a:xfrm>
          <a:effectLst/>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4</a:t>
            </a:r>
            <a:r>
              <a:rPr lang="en-US" altLang="zh-CN" sz="3200" kern="0" dirty="0" smtClean="0">
                <a:solidFill>
                  <a:srgbClr val="2E06D8"/>
                </a:solidFill>
                <a:latin typeface="黑体" pitchFamily="2" charset="-122"/>
                <a:ea typeface="黑体" pitchFamily="2" charset="-122"/>
                <a:sym typeface="黑体" pitchFamily="2" charset="-122"/>
              </a:rPr>
              <a:t>.1</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转变观念</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召开了两次信息化领导小组会</a:t>
            </a:r>
            <a:endParaRPr lang="zh-CN" altLang="en-US" sz="3200" kern="0" dirty="0">
              <a:solidFill>
                <a:srgbClr val="2E06D8"/>
              </a:solidFill>
              <a:latin typeface="黑体" pitchFamily="2" charset="-122"/>
              <a:ea typeface="黑体" pitchFamily="2" charset="-122"/>
            </a:endParaRPr>
          </a:p>
        </p:txBody>
      </p:sp>
      <p:sp>
        <p:nvSpPr>
          <p:cNvPr id="6" name="标题 1"/>
          <p:cNvSpPr txBox="1">
            <a:spLocks noChangeArrowheads="1"/>
          </p:cNvSpPr>
          <p:nvPr/>
        </p:nvSpPr>
        <p:spPr bwMode="auto">
          <a:xfrm>
            <a:off x="1339071" y="1729707"/>
            <a:ext cx="6408712" cy="523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pPr>
            <a:r>
              <a:rPr lang="zh-CN" altLang="en-US" sz="2800" dirty="0">
                <a:ln w="0"/>
                <a:solidFill>
                  <a:schemeClr val="tx1"/>
                </a:solidFill>
                <a:effectLst>
                  <a:reflection blurRad="6350" stA="53000" endA="300" endPos="35500" dir="5400000" sy="-90000" algn="bl" rotWithShape="0"/>
                </a:effectLst>
                <a:latin typeface="黑体" pitchFamily="2" charset="-122"/>
                <a:ea typeface="黑体" pitchFamily="2" charset="-122"/>
              </a:rPr>
              <a:t>转变观念 技术统筹 资金统筹 项目统筹</a:t>
            </a:r>
          </a:p>
        </p:txBody>
      </p:sp>
      <p:pic>
        <p:nvPicPr>
          <p:cNvPr id="7" name="Picture 2" descr="http://php.whu.edu.cn/data/upload/ueditor/20161008/57f8429be49b7.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64011" y="2591297"/>
            <a:ext cx="5358828" cy="3014341"/>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42990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457200" y="260650"/>
            <a:ext cx="8229600" cy="1012103"/>
          </a:xfrm>
        </p:spPr>
        <p:txBody>
          <a:bodyPr/>
          <a:lstStyle/>
          <a:p>
            <a:pPr eaLnBrk="1" hangingPunct="1">
              <a:defRPr/>
            </a:pPr>
            <a:r>
              <a:rPr lang="en-US" altLang="zh-CN" sz="3200" kern="0" dirty="0" smtClean="0">
                <a:solidFill>
                  <a:srgbClr val="2E06D8"/>
                </a:solidFill>
                <a:latin typeface="黑体" pitchFamily="2" charset="-122"/>
                <a:ea typeface="黑体" pitchFamily="2" charset="-122"/>
              </a:rPr>
              <a:t>1.1.2 </a:t>
            </a:r>
            <a:r>
              <a:rPr lang="zh-CN" altLang="en-US" sz="3200" kern="0" dirty="0">
                <a:solidFill>
                  <a:srgbClr val="2E06D8"/>
                </a:solidFill>
                <a:latin typeface="黑体" pitchFamily="2" charset="-122"/>
                <a:ea typeface="黑体" pitchFamily="2" charset="-122"/>
              </a:rPr>
              <a:t>党中央国务院高度重视大数据发展</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fontAlgn="auto">
              <a:spcBef>
                <a:spcPts val="750"/>
              </a:spcBef>
              <a:spcAft>
                <a:spcPts val="0"/>
              </a:spcAft>
              <a:buClrTx/>
              <a:buSzTx/>
              <a:buNone/>
            </a:pPr>
            <a:endParaRPr lang="zh-CN" altLang="en-US" sz="2400" b="1" dirty="0">
              <a:solidFill>
                <a:prstClr val="black"/>
              </a:solidFill>
              <a:latin typeface="Tw Cen MT"/>
              <a:ea typeface="华文仿宋" panose="02010600040101010101" pitchFamily="2" charset="-122"/>
            </a:endParaRPr>
          </a:p>
        </p:txBody>
      </p:sp>
      <p:sp>
        <p:nvSpPr>
          <p:cNvPr id="2" name="矩形 1">
            <a:extLst>
              <a:ext uri="{FF2B5EF4-FFF2-40B4-BE49-F238E27FC236}">
                <a16:creationId xmlns="" xmlns:a16="http://schemas.microsoft.com/office/drawing/2014/main" id="{C8BA32F9-15F2-49DB-8A02-3932C6A08A12}"/>
              </a:ext>
            </a:extLst>
          </p:cNvPr>
          <p:cNvSpPr/>
          <p:nvPr/>
        </p:nvSpPr>
        <p:spPr>
          <a:xfrm>
            <a:off x="1780163" y="2007349"/>
            <a:ext cx="7286016" cy="3785652"/>
          </a:xfrm>
          <a:prstGeom prst="rect">
            <a:avLst/>
          </a:prstGeom>
        </p:spPr>
        <p:txBody>
          <a:bodyPr wrap="square">
            <a:spAutoFit/>
          </a:bodyPr>
          <a:lstStyle/>
          <a:p>
            <a:pPr defTabSz="685800" fontAlgn="auto">
              <a:lnSpc>
                <a:spcPct val="100000"/>
              </a:lnSpc>
              <a:spcBef>
                <a:spcPts val="0"/>
              </a:spcBef>
              <a:spcAft>
                <a:spcPts val="0"/>
              </a:spcAft>
              <a:buClrTx/>
              <a:buSzTx/>
            </a:pPr>
            <a:r>
              <a:rPr lang="zh-CN" altLang="en-US" sz="15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2013年7月，视察中国科学院：大数据是工业社会的“自由”资源，谁掌握了数据，谁就掌握了主动权。</a:t>
            </a:r>
          </a:p>
          <a:p>
            <a:pPr defTabSz="685800" fontAlgn="auto">
              <a:lnSpc>
                <a:spcPct val="100000"/>
              </a:lnSpc>
              <a:spcBef>
                <a:spcPts val="0"/>
              </a:spcBef>
              <a:spcAft>
                <a:spcPts val="0"/>
              </a:spcAft>
              <a:buClrTx/>
              <a:buSzTx/>
            </a:pPr>
            <a:endParaRPr lang="zh-CN" altLang="en-US" sz="15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5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2014年2月27日，中央网络安全和信息化领导小组第一次会议：网络信息是跨国界流动的，信息流引领技术流、资金流、人才流，信息资源日益成为重要</a:t>
            </a:r>
            <a:r>
              <a:rPr lang="zh-CN" altLang="en-US" sz="15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生产要素和社会财富</a:t>
            </a:r>
            <a:r>
              <a:rPr lang="zh-CN" altLang="en-US" sz="15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，信息掌握的多寡成为国家软实力和竞争力的重要标志。</a:t>
            </a:r>
          </a:p>
          <a:p>
            <a:pPr defTabSz="685800" fontAlgn="auto">
              <a:lnSpc>
                <a:spcPct val="100000"/>
              </a:lnSpc>
              <a:spcBef>
                <a:spcPts val="0"/>
              </a:spcBef>
              <a:spcAft>
                <a:spcPts val="0"/>
              </a:spcAft>
              <a:buClrTx/>
              <a:buSzTx/>
            </a:pPr>
            <a:endParaRPr lang="zh-CN" altLang="en-US" sz="150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5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2015年5月，给国际教育信息化大会的贺信：互联网、云计算、大数据等现代信息技术深刻改变着人类的思维、生产、生活、学习方式，深刻展示了世界发展的前景。</a:t>
            </a:r>
          </a:p>
          <a:p>
            <a:pPr defTabSz="685800" fontAlgn="auto">
              <a:lnSpc>
                <a:spcPct val="100000"/>
              </a:lnSpc>
              <a:spcBef>
                <a:spcPts val="0"/>
              </a:spcBef>
              <a:spcAft>
                <a:spcPts val="0"/>
              </a:spcAft>
              <a:buClrTx/>
              <a:buSzTx/>
            </a:pPr>
            <a:endParaRPr lang="zh-CN" altLang="en-US" sz="15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5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2015年12月，第二届世界互联网大会开幕式讲话：“十三五”时期，中国将大力实施网络强国战略，国家大数据战略、“互联网+”行动计划。</a:t>
            </a:r>
          </a:p>
          <a:p>
            <a:pPr defTabSz="685800" fontAlgn="auto">
              <a:lnSpc>
                <a:spcPct val="100000"/>
              </a:lnSpc>
              <a:spcBef>
                <a:spcPts val="0"/>
              </a:spcBef>
              <a:spcAft>
                <a:spcPts val="0"/>
              </a:spcAft>
              <a:buClrTx/>
              <a:buSzTx/>
            </a:pPr>
            <a:endParaRPr lang="zh-CN" altLang="en-US" sz="15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5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2016年10月9日，中共中央政治局第三十六次集体学习：以数据</a:t>
            </a:r>
            <a:r>
              <a:rPr lang="zh-CN" altLang="en-US" sz="15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集中和共享</a:t>
            </a:r>
            <a:r>
              <a:rPr lang="zh-CN" altLang="en-US" sz="15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为途径，建设全国一体化的国家大数据中心，推进技术融合、业务融合、数据融合。做大做强数字经济，拓展经济发展空间。</a:t>
            </a:r>
          </a:p>
        </p:txBody>
      </p:sp>
      <p:pic>
        <p:nvPicPr>
          <p:cNvPr id="13" name="图片 12">
            <a:extLst>
              <a:ext uri="{FF2B5EF4-FFF2-40B4-BE49-F238E27FC236}">
                <a16:creationId xmlns="" xmlns:a16="http://schemas.microsoft.com/office/drawing/2014/main" id="{F0F412F1-2C6E-4830-991F-D2A1914EE4E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8666" y="2040039"/>
            <a:ext cx="1781420" cy="1110959"/>
          </a:xfrm>
          <a:prstGeom prst="rect">
            <a:avLst/>
          </a:prstGeom>
        </p:spPr>
      </p:pic>
      <p:pic>
        <p:nvPicPr>
          <p:cNvPr id="15" name="图片 14">
            <a:extLst>
              <a:ext uri="{FF2B5EF4-FFF2-40B4-BE49-F238E27FC236}">
                <a16:creationId xmlns="" xmlns:a16="http://schemas.microsoft.com/office/drawing/2014/main" id="{F44E92FA-162D-42E9-886D-A1BDD9CC3AE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4504" y="3268944"/>
            <a:ext cx="1770440" cy="1192405"/>
          </a:xfrm>
          <a:prstGeom prst="rect">
            <a:avLst/>
          </a:prstGeom>
        </p:spPr>
      </p:pic>
      <p:pic>
        <p:nvPicPr>
          <p:cNvPr id="17" name="图片 16">
            <a:extLst>
              <a:ext uri="{FF2B5EF4-FFF2-40B4-BE49-F238E27FC236}">
                <a16:creationId xmlns="" xmlns:a16="http://schemas.microsoft.com/office/drawing/2014/main" id="{E738D6D9-79A8-4625-A98E-F29126830FF7}"/>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1208" y="4579296"/>
            <a:ext cx="1772252" cy="1269460"/>
          </a:xfrm>
          <a:prstGeom prst="rect">
            <a:avLst/>
          </a:prstGeom>
        </p:spPr>
      </p:pic>
    </p:spTree>
    <p:extLst>
      <p:ext uri="{BB962C8B-B14F-4D97-AF65-F5344CB8AC3E}">
        <p14:creationId xmlns="" xmlns:p14="http://schemas.microsoft.com/office/powerpoint/2010/main" val="21680585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rot="1314729">
            <a:off x="5343695" y="966000"/>
            <a:ext cx="3000174" cy="3944694"/>
          </a:xfrm>
          <a:prstGeom prst="rect">
            <a:avLst/>
          </a:prstGeom>
          <a:ln>
            <a:noFill/>
          </a:ln>
          <a:effectLst>
            <a:outerShdw blurRad="292100" dist="139700" dir="2700000" algn="tl" rotWithShape="0">
              <a:srgbClr val="333333">
                <a:alpha val="65000"/>
              </a:srgbClr>
            </a:outerShdw>
          </a:effectLst>
        </p:spPr>
      </p:pic>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3"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4</a:t>
            </a:r>
            <a:r>
              <a:rPr lang="en-US" altLang="zh-CN" sz="3200" kern="0" dirty="0" smtClean="0">
                <a:solidFill>
                  <a:srgbClr val="2E06D8"/>
                </a:solidFill>
                <a:latin typeface="黑体" pitchFamily="2" charset="-122"/>
                <a:ea typeface="黑体" pitchFamily="2" charset="-122"/>
                <a:sym typeface="黑体" pitchFamily="2" charset="-122"/>
              </a:rPr>
              <a:t>.2.1</a:t>
            </a:r>
            <a:r>
              <a:rPr lang="zh-CN" altLang="en-US" sz="3200" kern="0" dirty="0">
                <a:solidFill>
                  <a:srgbClr val="2E06D8"/>
                </a:solidFill>
                <a:latin typeface="黑体" pitchFamily="2" charset="-122"/>
                <a:ea typeface="黑体" pitchFamily="2" charset="-122"/>
                <a:sym typeface="黑体" pitchFamily="2" charset="-122"/>
              </a:rPr>
              <a:t>创造条件</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多渠道筹措资金</a:t>
            </a:r>
            <a:endParaRPr lang="zh-CN" altLang="en-US" sz="3200" kern="0" dirty="0">
              <a:solidFill>
                <a:srgbClr val="2E06D8"/>
              </a:solidFill>
              <a:latin typeface="黑体" pitchFamily="2" charset="-122"/>
              <a:ea typeface="黑体" pitchFamily="2" charset="-122"/>
            </a:endParaRPr>
          </a:p>
        </p:txBody>
      </p:sp>
      <p:sp>
        <p:nvSpPr>
          <p:cNvPr id="6" name="标题 1"/>
          <p:cNvSpPr txBox="1">
            <a:spLocks noChangeArrowheads="1"/>
          </p:cNvSpPr>
          <p:nvPr/>
        </p:nvSpPr>
        <p:spPr bwMode="auto">
          <a:xfrm>
            <a:off x="404814" y="1639292"/>
            <a:ext cx="5103292" cy="4237980"/>
          </a:xfrm>
          <a:prstGeom prst="rect">
            <a:avLst/>
          </a:prstGeom>
          <a:noFill/>
          <a:ln w="9525">
            <a:noFill/>
            <a:miter lim="800000"/>
            <a:headEnd/>
            <a:tailEnd/>
          </a:ln>
          <a:effectLst>
            <a:outerShdw blurRad="50800" dist="50800" dir="5400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a:lnSpc>
                <a:spcPts val="4400"/>
              </a:lnSpc>
              <a:buClrTx/>
              <a:buSzTx/>
            </a:pPr>
            <a:r>
              <a:rPr lang="zh-CN" altLang="en-US" sz="1800" b="1" dirty="0">
                <a:solidFill>
                  <a:srgbClr val="0070C0"/>
                </a:solidFill>
                <a:latin typeface="微软雅黑" panose="020B0503020204020204" pitchFamily="34" charset="-122"/>
                <a:ea typeface="微软雅黑" panose="020B0503020204020204" pitchFamily="34" charset="-122"/>
              </a:rPr>
              <a:t>校银合作</a:t>
            </a:r>
            <a:r>
              <a:rPr lang="zh-CN" altLang="en-US" sz="1800" dirty="0">
                <a:solidFill>
                  <a:schemeClr val="tx1"/>
                </a:solidFill>
                <a:latin typeface="微软雅黑" panose="020B0503020204020204" pitchFamily="34" charset="-122"/>
                <a:ea typeface="微软雅黑" panose="020B0503020204020204" pitchFamily="34" charset="-122"/>
              </a:rPr>
              <a:t>：筹措智慧校园建设资金及等价资产合计人民币</a:t>
            </a:r>
            <a:r>
              <a:rPr lang="en-US" altLang="zh-CN" sz="3200" b="1" dirty="0">
                <a:solidFill>
                  <a:srgbClr val="FF0000"/>
                </a:solidFill>
                <a:latin typeface="微软雅黑" panose="020B0503020204020204" pitchFamily="34" charset="-122"/>
                <a:ea typeface="微软雅黑" panose="020B0503020204020204" pitchFamily="34" charset="-122"/>
              </a:rPr>
              <a:t>2.559</a:t>
            </a:r>
            <a:r>
              <a:rPr lang="zh-CN" altLang="en-US" sz="1800" dirty="0">
                <a:solidFill>
                  <a:schemeClr val="tx1"/>
                </a:solidFill>
                <a:latin typeface="微软雅黑" panose="020B0503020204020204" pitchFamily="34" charset="-122"/>
                <a:ea typeface="微软雅黑" panose="020B0503020204020204" pitchFamily="34" charset="-122"/>
              </a:rPr>
              <a:t>亿元</a:t>
            </a:r>
            <a:endParaRPr lang="en-US" altLang="zh-CN" sz="1800" dirty="0">
              <a:solidFill>
                <a:schemeClr val="tx1"/>
              </a:solidFill>
              <a:latin typeface="微软雅黑" panose="020B0503020204020204" pitchFamily="34" charset="-122"/>
              <a:ea typeface="微软雅黑" panose="020B0503020204020204" pitchFamily="34" charset="-122"/>
            </a:endParaRPr>
          </a:p>
          <a:p>
            <a:pPr>
              <a:lnSpc>
                <a:spcPts val="4400"/>
              </a:lnSpc>
              <a:buClrTx/>
              <a:buSzTx/>
            </a:pPr>
            <a:r>
              <a:rPr lang="en-US" altLang="zh-CN" sz="1800" dirty="0">
                <a:solidFill>
                  <a:schemeClr val="tx1"/>
                </a:solidFill>
                <a:latin typeface="微软雅黑" panose="020B0503020204020204" pitchFamily="34" charset="-122"/>
                <a:ea typeface="微软雅黑" panose="020B0503020204020204" pitchFamily="34" charset="-122"/>
              </a:rPr>
              <a:t>2016</a:t>
            </a:r>
            <a:r>
              <a:rPr lang="zh-CN" altLang="en-US" sz="1800" b="1" dirty="0">
                <a:solidFill>
                  <a:srgbClr val="0070C0"/>
                </a:solidFill>
                <a:latin typeface="微软雅黑" panose="020B0503020204020204" pitchFamily="34" charset="-122"/>
                <a:ea typeface="微软雅黑" panose="020B0503020204020204" pitchFamily="34" charset="-122"/>
              </a:rPr>
              <a:t>双一流</a:t>
            </a:r>
            <a:r>
              <a:rPr lang="zh-CN" altLang="en-US" sz="1800" dirty="0">
                <a:solidFill>
                  <a:schemeClr val="tx1"/>
                </a:solidFill>
                <a:latin typeface="微软雅黑" panose="020B0503020204020204" pitchFamily="34" charset="-122"/>
                <a:ea typeface="微软雅黑" panose="020B0503020204020204" pitchFamily="34" charset="-122"/>
              </a:rPr>
              <a:t>：申请资金</a:t>
            </a:r>
            <a:r>
              <a:rPr lang="en-US" altLang="zh-CN" sz="3200" b="1" dirty="0">
                <a:solidFill>
                  <a:srgbClr val="FF0000"/>
                </a:solidFill>
                <a:latin typeface="微软雅黑" panose="020B0503020204020204" pitchFamily="34" charset="-122"/>
                <a:ea typeface="微软雅黑" panose="020B0503020204020204" pitchFamily="34" charset="-122"/>
              </a:rPr>
              <a:t>850</a:t>
            </a:r>
            <a:r>
              <a:rPr lang="zh-CN" altLang="en-US" sz="1800" dirty="0">
                <a:solidFill>
                  <a:schemeClr val="tx1"/>
                </a:solidFill>
                <a:latin typeface="微软雅黑" panose="020B0503020204020204" pitchFamily="34" charset="-122"/>
                <a:ea typeface="微软雅黑" panose="020B0503020204020204" pitchFamily="34" charset="-122"/>
              </a:rPr>
              <a:t>万元</a:t>
            </a:r>
            <a:endParaRPr lang="en-US" altLang="zh-CN" sz="1800" dirty="0">
              <a:solidFill>
                <a:schemeClr val="tx1"/>
              </a:solidFill>
              <a:latin typeface="微软雅黑" panose="020B0503020204020204" pitchFamily="34" charset="-122"/>
              <a:ea typeface="微软雅黑" panose="020B0503020204020204" pitchFamily="34" charset="-122"/>
            </a:endParaRPr>
          </a:p>
          <a:p>
            <a:pPr>
              <a:lnSpc>
                <a:spcPts val="4400"/>
              </a:lnSpc>
              <a:buClrTx/>
              <a:buSzTx/>
            </a:pPr>
            <a:r>
              <a:rPr lang="en-US" altLang="zh-CN" sz="1800" dirty="0">
                <a:solidFill>
                  <a:schemeClr val="tx1"/>
                </a:solidFill>
                <a:latin typeface="微软雅黑" panose="020B0503020204020204" pitchFamily="34" charset="-122"/>
                <a:ea typeface="微软雅黑" panose="020B0503020204020204" pitchFamily="34" charset="-122"/>
              </a:rPr>
              <a:t>2016</a:t>
            </a:r>
            <a:r>
              <a:rPr lang="zh-CN" altLang="en-US" sz="1800" b="1" dirty="0">
                <a:solidFill>
                  <a:srgbClr val="0070C0"/>
                </a:solidFill>
                <a:latin typeface="微软雅黑" panose="020B0503020204020204" pitchFamily="34" charset="-122"/>
                <a:ea typeface="微软雅黑" panose="020B0503020204020204" pitchFamily="34" charset="-122"/>
              </a:rPr>
              <a:t>双一流</a:t>
            </a:r>
            <a:r>
              <a:rPr lang="zh-CN" altLang="en-US" sz="1800" dirty="0">
                <a:solidFill>
                  <a:schemeClr val="tx1"/>
                </a:solidFill>
                <a:latin typeface="微软雅黑" panose="020B0503020204020204" pitchFamily="34" charset="-122"/>
                <a:ea typeface="微软雅黑" panose="020B0503020204020204" pitchFamily="34" charset="-122"/>
              </a:rPr>
              <a:t>追加：追加资金</a:t>
            </a:r>
            <a:r>
              <a:rPr lang="en-US" altLang="zh-CN" sz="3200" b="1" dirty="0">
                <a:solidFill>
                  <a:srgbClr val="FF0000"/>
                </a:solidFill>
                <a:latin typeface="微软雅黑" panose="020B0503020204020204" pitchFamily="34" charset="-122"/>
                <a:ea typeface="微软雅黑" panose="020B0503020204020204" pitchFamily="34" charset="-122"/>
              </a:rPr>
              <a:t>1500</a:t>
            </a:r>
            <a:r>
              <a:rPr lang="zh-CN" altLang="en-US" sz="1800" dirty="0">
                <a:solidFill>
                  <a:schemeClr val="tx1"/>
                </a:solidFill>
                <a:latin typeface="微软雅黑" panose="020B0503020204020204" pitchFamily="34" charset="-122"/>
                <a:ea typeface="微软雅黑" panose="020B0503020204020204" pitchFamily="34" charset="-122"/>
              </a:rPr>
              <a:t>万元</a:t>
            </a:r>
            <a:endParaRPr lang="en-US" altLang="zh-CN" sz="1800" dirty="0">
              <a:solidFill>
                <a:schemeClr val="tx1"/>
              </a:solidFill>
              <a:latin typeface="微软雅黑" panose="020B0503020204020204" pitchFamily="34" charset="-122"/>
              <a:ea typeface="微软雅黑" panose="020B0503020204020204" pitchFamily="34" charset="-122"/>
            </a:endParaRPr>
          </a:p>
          <a:p>
            <a:pPr>
              <a:lnSpc>
                <a:spcPts val="4400"/>
              </a:lnSpc>
              <a:buClrTx/>
              <a:buSzTx/>
            </a:pPr>
            <a:r>
              <a:rPr lang="en-US" altLang="zh-CN" sz="1800" dirty="0">
                <a:solidFill>
                  <a:schemeClr val="tx1"/>
                </a:solidFill>
                <a:latin typeface="微软雅黑" panose="020B0503020204020204" pitchFamily="34" charset="-122"/>
                <a:ea typeface="微软雅黑" panose="020B0503020204020204" pitchFamily="34" charset="-122"/>
              </a:rPr>
              <a:t>2017</a:t>
            </a:r>
            <a:r>
              <a:rPr lang="zh-CN" altLang="en-US" sz="1800" b="1" dirty="0">
                <a:solidFill>
                  <a:srgbClr val="0070C0"/>
                </a:solidFill>
                <a:latin typeface="微软雅黑" panose="020B0503020204020204" pitchFamily="34" charset="-122"/>
                <a:ea typeface="微软雅黑" panose="020B0503020204020204" pitchFamily="34" charset="-122"/>
              </a:rPr>
              <a:t>国家修购</a:t>
            </a:r>
            <a:r>
              <a:rPr lang="zh-CN" altLang="en-US" sz="1800" dirty="0">
                <a:solidFill>
                  <a:schemeClr val="tx1"/>
                </a:solidFill>
                <a:latin typeface="微软雅黑" panose="020B0503020204020204" pitchFamily="34" charset="-122"/>
                <a:ea typeface="微软雅黑" panose="020B0503020204020204" pitchFamily="34" charset="-122"/>
              </a:rPr>
              <a:t>：完成申报、调研与论证，争取资金</a:t>
            </a:r>
            <a:r>
              <a:rPr lang="en-US" altLang="zh-CN" sz="3200" b="1" dirty="0">
                <a:solidFill>
                  <a:srgbClr val="FF0000"/>
                </a:solidFill>
                <a:latin typeface="微软雅黑" panose="020B0503020204020204" pitchFamily="34" charset="-122"/>
                <a:ea typeface="微软雅黑" panose="020B0503020204020204" pitchFamily="34" charset="-122"/>
              </a:rPr>
              <a:t>4069.24</a:t>
            </a:r>
            <a:r>
              <a:rPr lang="zh-CN" altLang="en-US" sz="1800" dirty="0">
                <a:solidFill>
                  <a:schemeClr val="tx1"/>
                </a:solidFill>
                <a:latin typeface="微软雅黑" panose="020B0503020204020204" pitchFamily="34" charset="-122"/>
                <a:ea typeface="微软雅黑" panose="020B0503020204020204" pitchFamily="34" charset="-122"/>
              </a:rPr>
              <a:t>万元，用于</a:t>
            </a:r>
            <a:r>
              <a:rPr lang="en-US" altLang="zh-CN" sz="1800" dirty="0">
                <a:solidFill>
                  <a:schemeClr val="tx1"/>
                </a:solidFill>
                <a:latin typeface="微软雅黑" panose="020B0503020204020204" pitchFamily="34" charset="-122"/>
                <a:ea typeface="微软雅黑" panose="020B0503020204020204" pitchFamily="34" charset="-122"/>
              </a:rPr>
              <a:t>2017</a:t>
            </a:r>
            <a:r>
              <a:rPr lang="zh-CN" altLang="en-US" sz="1800" dirty="0">
                <a:solidFill>
                  <a:schemeClr val="tx1"/>
                </a:solidFill>
                <a:latin typeface="微软雅黑" panose="020B0503020204020204" pitchFamily="34" charset="-122"/>
                <a:ea typeface="微软雅黑" panose="020B0503020204020204" pitchFamily="34" charset="-122"/>
              </a:rPr>
              <a:t>年建设</a:t>
            </a:r>
            <a:r>
              <a:rPr lang="zh-CN" altLang="zh-CN" sz="1800" dirty="0">
                <a:solidFill>
                  <a:schemeClr val="tx1"/>
                </a:solidFill>
                <a:latin typeface="微软雅黑" panose="020B0503020204020204" pitchFamily="34" charset="-122"/>
                <a:ea typeface="微软雅黑" panose="020B0503020204020204" pitchFamily="34" charset="-122"/>
              </a:rPr>
              <a:t>无线校园</a:t>
            </a:r>
            <a:r>
              <a:rPr lang="zh-CN" altLang="en-US" sz="1800" dirty="0">
                <a:solidFill>
                  <a:schemeClr val="tx1"/>
                </a:solidFill>
                <a:latin typeface="微软雅黑" panose="020B0503020204020204" pitchFamily="34" charset="-122"/>
                <a:ea typeface="微软雅黑" panose="020B0503020204020204" pitchFamily="34" charset="-122"/>
              </a:rPr>
              <a:t>、</a:t>
            </a:r>
            <a:r>
              <a:rPr lang="zh-CN" altLang="zh-CN" sz="1800" dirty="0">
                <a:solidFill>
                  <a:schemeClr val="tx1"/>
                </a:solidFill>
                <a:latin typeface="微软雅黑" panose="020B0503020204020204" pitchFamily="34" charset="-122"/>
                <a:ea typeface="微软雅黑" panose="020B0503020204020204" pitchFamily="34" charset="-122"/>
              </a:rPr>
              <a:t>云存储</a:t>
            </a:r>
            <a:r>
              <a:rPr lang="zh-CN" altLang="en-US" sz="1800" dirty="0">
                <a:solidFill>
                  <a:schemeClr val="tx1"/>
                </a:solidFill>
                <a:latin typeface="微软雅黑" panose="020B0503020204020204" pitchFamily="34" charset="-122"/>
                <a:ea typeface="微软雅黑" panose="020B0503020204020204" pitchFamily="34" charset="-122"/>
              </a:rPr>
              <a:t>及超算中心</a:t>
            </a:r>
            <a:endParaRPr lang="en-US" altLang="zh-CN" sz="1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3269807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395536"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4</a:t>
            </a:r>
            <a:r>
              <a:rPr lang="en-US" altLang="zh-CN" sz="3200" kern="0" dirty="0" smtClean="0">
                <a:solidFill>
                  <a:srgbClr val="2E06D8"/>
                </a:solidFill>
                <a:latin typeface="黑体" pitchFamily="2" charset="-122"/>
                <a:ea typeface="黑体" pitchFamily="2" charset="-122"/>
                <a:sym typeface="黑体" pitchFamily="2" charset="-122"/>
              </a:rPr>
              <a:t>.3.1</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制定了十三五发展规划（总体目标）</a:t>
            </a:r>
            <a:endParaRPr lang="en-US" altLang="zh-CN" sz="3200" kern="0" dirty="0">
              <a:solidFill>
                <a:srgbClr val="2E06D8"/>
              </a:solidFill>
              <a:latin typeface="黑体" pitchFamily="2" charset="-122"/>
              <a:ea typeface="黑体" pitchFamily="2" charset="-122"/>
              <a:sym typeface="黑体" pitchFamily="2" charset="-122"/>
            </a:endParaRPr>
          </a:p>
        </p:txBody>
      </p:sp>
      <p:graphicFrame>
        <p:nvGraphicFramePr>
          <p:cNvPr id="7" name="图示 6"/>
          <p:cNvGraphicFramePr/>
          <p:nvPr>
            <p:extLst>
              <p:ext uri="{D42A27DB-BD31-4B8C-83A1-F6EECF244321}">
                <p14:modId xmlns="" xmlns:p14="http://schemas.microsoft.com/office/powerpoint/2010/main" val="40234761"/>
              </p:ext>
            </p:extLst>
          </p:nvPr>
        </p:nvGraphicFramePr>
        <p:xfrm>
          <a:off x="1259635" y="0"/>
          <a:ext cx="6820291"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1374414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395536"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4</a:t>
            </a:r>
            <a:r>
              <a:rPr lang="en-US" altLang="zh-CN" sz="3200" kern="0" dirty="0" smtClean="0">
                <a:solidFill>
                  <a:srgbClr val="2E06D8"/>
                </a:solidFill>
                <a:latin typeface="黑体" pitchFamily="2" charset="-122"/>
                <a:ea typeface="黑体" pitchFamily="2" charset="-122"/>
                <a:sym typeface="黑体" pitchFamily="2" charset="-122"/>
              </a:rPr>
              <a:t>.3.2</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制定了十三五发展规划（主要内容）</a:t>
            </a:r>
            <a:endParaRPr lang="en-US" altLang="zh-CN" sz="3200" kern="0" dirty="0">
              <a:solidFill>
                <a:srgbClr val="2E06D8"/>
              </a:solidFill>
              <a:latin typeface="黑体" pitchFamily="2" charset="-122"/>
              <a:ea typeface="黑体" pitchFamily="2" charset="-122"/>
              <a:sym typeface="黑体" pitchFamily="2" charset="-122"/>
            </a:endParaRPr>
          </a:p>
        </p:txBody>
      </p:sp>
      <p:graphicFrame>
        <p:nvGraphicFramePr>
          <p:cNvPr id="2" name="图示 1"/>
          <p:cNvGraphicFramePr/>
          <p:nvPr>
            <p:extLst>
              <p:ext uri="{D42A27DB-BD31-4B8C-83A1-F6EECF244321}">
                <p14:modId xmlns="" xmlns:p14="http://schemas.microsoft.com/office/powerpoint/2010/main" val="1554542410"/>
              </p:ext>
            </p:extLst>
          </p:nvPr>
        </p:nvGraphicFramePr>
        <p:xfrm>
          <a:off x="215518" y="1556792"/>
          <a:ext cx="8712968" cy="4306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593338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4</a:t>
            </a:r>
            <a:r>
              <a:rPr lang="en-US" altLang="zh-CN" sz="3200" kern="0" dirty="0" smtClean="0">
                <a:solidFill>
                  <a:srgbClr val="2E06D8"/>
                </a:solidFill>
                <a:latin typeface="黑体" pitchFamily="2" charset="-122"/>
                <a:ea typeface="黑体" pitchFamily="2" charset="-122"/>
                <a:sym typeface="黑体" pitchFamily="2" charset="-122"/>
              </a:rPr>
              <a:t>.4.1</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人才团队</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引进人才</a:t>
            </a:r>
            <a:endParaRPr lang="en-US" altLang="zh-CN" sz="3200" kern="0" dirty="0">
              <a:solidFill>
                <a:srgbClr val="2E06D8"/>
              </a:solidFill>
              <a:latin typeface="黑体" pitchFamily="2" charset="-122"/>
              <a:ea typeface="黑体" pitchFamily="2" charset="-122"/>
              <a:sym typeface="黑体" pitchFamily="2" charset="-122"/>
            </a:endParaRPr>
          </a:p>
        </p:txBody>
      </p:sp>
      <p:pic>
        <p:nvPicPr>
          <p:cNvPr id="5" name="图片 4"/>
          <p:cNvPicPr>
            <a:picLocks noChangeAspect="1"/>
          </p:cNvPicPr>
          <p:nvPr/>
        </p:nvPicPr>
        <p:blipFill>
          <a:blip r:embed="rId3"/>
          <a:stretch>
            <a:fillRect/>
          </a:stretch>
        </p:blipFill>
        <p:spPr>
          <a:xfrm>
            <a:off x="6623499" y="3107633"/>
            <a:ext cx="1080850" cy="16360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矩形 6"/>
          <p:cNvSpPr/>
          <p:nvPr/>
        </p:nvSpPr>
        <p:spPr>
          <a:xfrm>
            <a:off x="4022222" y="2029093"/>
            <a:ext cx="4288353" cy="584775"/>
          </a:xfrm>
          <a:prstGeom prst="rect">
            <a:avLst/>
          </a:prstGeom>
          <a:effectLst>
            <a:outerShdw blurRad="50800" dist="50800" dir="5400000" algn="ctr" rotWithShape="0">
              <a:srgbClr val="000000">
                <a:alpha val="50000"/>
              </a:srgbClr>
            </a:outerShdw>
          </a:effectLst>
        </p:spPr>
        <p:txBody>
          <a:bodyPr wrap="none">
            <a:spAutoFit/>
          </a:bodyPr>
          <a:lstStyle/>
          <a:p>
            <a:pPr eaLnBrk="1" hangingPunct="1">
              <a:lnSpc>
                <a:spcPct val="100000"/>
              </a:lnSpc>
              <a:buClrTx/>
              <a:buSzTx/>
              <a:buFontTx/>
              <a:buNone/>
            </a:pPr>
            <a:r>
              <a:rPr lang="zh-CN" altLang="en-US" sz="3200" dirty="0">
                <a:solidFill>
                  <a:srgbClr val="EAEBDE">
                    <a:lumMod val="10000"/>
                  </a:srgbClr>
                </a:solidFill>
                <a:latin typeface="隶书" panose="02010509060101010101" pitchFamily="49" charset="-122"/>
                <a:ea typeface="隶书" panose="02010509060101010101" pitchFamily="49" charset="-122"/>
              </a:rPr>
              <a:t>信息中心副主任：薛童</a:t>
            </a:r>
          </a:p>
        </p:txBody>
      </p:sp>
      <p:sp>
        <p:nvSpPr>
          <p:cNvPr id="10" name="AutoShape 3"/>
          <p:cNvSpPr>
            <a:spLocks noChangeArrowheads="1"/>
          </p:cNvSpPr>
          <p:nvPr/>
        </p:nvSpPr>
        <p:spPr bwMode="ltGray">
          <a:xfrm>
            <a:off x="3851922" y="1905119"/>
            <a:ext cx="4644983" cy="828031"/>
          </a:xfrm>
          <a:prstGeom prst="roundRect">
            <a:avLst>
              <a:gd name="adj" fmla="val 11921"/>
            </a:avLst>
          </a:prstGeom>
          <a:noFill/>
          <a:ln w="9525" cap="flat" cmpd="sng" algn="ctr">
            <a:solidFill>
              <a:srgbClr val="800000"/>
            </a:solidFill>
            <a:prstDash val="solid"/>
            <a:headEnd/>
            <a:tailEnd/>
          </a:ln>
          <a:effectLst>
            <a:outerShdw blurRad="40000" dist="20000" dir="5400000" rotWithShape="0">
              <a:srgbClr val="000000">
                <a:alpha val="38000"/>
              </a:srgbClr>
            </a:outerShdw>
          </a:effectLst>
        </p:spPr>
        <p:txBody>
          <a:bodyPr wrap="none" anchor="ctr"/>
          <a:lstStyle/>
          <a:p>
            <a:pPr fontAlgn="auto">
              <a:lnSpc>
                <a:spcPct val="100000"/>
              </a:lnSpc>
              <a:spcBef>
                <a:spcPct val="0"/>
              </a:spcBef>
              <a:spcAft>
                <a:spcPts val="0"/>
              </a:spcAft>
              <a:buClrTx/>
              <a:buSzTx/>
              <a:defRPr/>
            </a:pPr>
            <a:endParaRPr lang="zh-CN" altLang="en-US" sz="2800" b="1" kern="0">
              <a:solidFill>
                <a:prstClr val="black"/>
              </a:solidFill>
              <a:latin typeface="微软雅黑" panose="020B0503020204020204" pitchFamily="34" charset="-122"/>
              <a:ea typeface="微软雅黑" panose="020B0503020204020204" pitchFamily="34" charset="-122"/>
            </a:endParaRPr>
          </a:p>
        </p:txBody>
      </p:sp>
      <p:sp>
        <p:nvSpPr>
          <p:cNvPr id="9" name="矩形 8"/>
          <p:cNvSpPr/>
          <p:nvPr/>
        </p:nvSpPr>
        <p:spPr>
          <a:xfrm>
            <a:off x="1409855" y="3635758"/>
            <a:ext cx="3467616" cy="584775"/>
          </a:xfrm>
          <a:prstGeom prst="rect">
            <a:avLst/>
          </a:prstGeom>
          <a:effectLst>
            <a:outerShdw blurRad="50800" dist="50800" dir="5400000" algn="ctr" rotWithShape="0">
              <a:srgbClr val="000000">
                <a:alpha val="50000"/>
              </a:srgbClr>
            </a:outerShdw>
          </a:effectLst>
        </p:spPr>
        <p:txBody>
          <a:bodyPr wrap="none">
            <a:spAutoFit/>
          </a:bodyPr>
          <a:lstStyle/>
          <a:p>
            <a:pPr eaLnBrk="1" hangingPunct="1">
              <a:lnSpc>
                <a:spcPct val="100000"/>
              </a:lnSpc>
              <a:buClrTx/>
              <a:buSzTx/>
              <a:buFontTx/>
              <a:buNone/>
            </a:pPr>
            <a:r>
              <a:rPr lang="zh-CN" altLang="en-US" sz="3200" dirty="0">
                <a:solidFill>
                  <a:srgbClr val="EAEBDE">
                    <a:lumMod val="10000"/>
                  </a:srgbClr>
                </a:solidFill>
                <a:latin typeface="隶书" panose="02010509060101010101" pitchFamily="49" charset="-122"/>
                <a:ea typeface="隶书" panose="02010509060101010101" pitchFamily="49" charset="-122"/>
              </a:rPr>
              <a:t>研发部主任：蔡波</a:t>
            </a:r>
          </a:p>
        </p:txBody>
      </p:sp>
      <p:sp>
        <p:nvSpPr>
          <p:cNvPr id="12" name="AutoShape 3"/>
          <p:cNvSpPr>
            <a:spLocks noChangeArrowheads="1"/>
          </p:cNvSpPr>
          <p:nvPr/>
        </p:nvSpPr>
        <p:spPr bwMode="ltGray">
          <a:xfrm>
            <a:off x="827587" y="3516897"/>
            <a:ext cx="4644983" cy="828031"/>
          </a:xfrm>
          <a:prstGeom prst="roundRect">
            <a:avLst>
              <a:gd name="adj" fmla="val 11921"/>
            </a:avLst>
          </a:prstGeom>
          <a:noFill/>
          <a:ln w="9525" cap="flat" cmpd="sng" algn="ctr">
            <a:solidFill>
              <a:srgbClr val="800000"/>
            </a:solidFill>
            <a:prstDash val="solid"/>
            <a:headEnd/>
            <a:tailEnd/>
          </a:ln>
          <a:effectLst>
            <a:outerShdw blurRad="40000" dist="20000" dir="5400000" rotWithShape="0">
              <a:srgbClr val="000000">
                <a:alpha val="38000"/>
              </a:srgbClr>
            </a:outerShdw>
          </a:effectLst>
        </p:spPr>
        <p:txBody>
          <a:bodyPr wrap="none" anchor="ctr"/>
          <a:lstStyle/>
          <a:p>
            <a:pPr fontAlgn="auto">
              <a:lnSpc>
                <a:spcPct val="100000"/>
              </a:lnSpc>
              <a:spcBef>
                <a:spcPct val="0"/>
              </a:spcBef>
              <a:spcAft>
                <a:spcPts val="0"/>
              </a:spcAft>
              <a:buClrTx/>
              <a:buSzTx/>
              <a:defRPr/>
            </a:pPr>
            <a:endParaRPr lang="zh-CN" altLang="en-US" sz="2800" b="1" kern="0">
              <a:solidFill>
                <a:prstClr val="black"/>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stretch>
            <a:fillRect/>
          </a:stretch>
        </p:blipFill>
        <p:spPr>
          <a:xfrm>
            <a:off x="1409855" y="1660676"/>
            <a:ext cx="1076190" cy="16380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矩形 13"/>
          <p:cNvSpPr/>
          <p:nvPr/>
        </p:nvSpPr>
        <p:spPr>
          <a:xfrm>
            <a:off x="4022222" y="5188202"/>
            <a:ext cx="4288353" cy="584775"/>
          </a:xfrm>
          <a:prstGeom prst="rect">
            <a:avLst/>
          </a:prstGeom>
          <a:effectLst>
            <a:outerShdw blurRad="50800" dist="50800" dir="5400000" algn="ctr" rotWithShape="0">
              <a:srgbClr val="000000">
                <a:alpha val="50000"/>
              </a:srgbClr>
            </a:outerShdw>
          </a:effectLst>
        </p:spPr>
        <p:txBody>
          <a:bodyPr wrap="none">
            <a:spAutoFit/>
          </a:bodyPr>
          <a:lstStyle/>
          <a:p>
            <a:pPr eaLnBrk="1" hangingPunct="1">
              <a:lnSpc>
                <a:spcPct val="100000"/>
              </a:lnSpc>
              <a:buClrTx/>
              <a:buSzTx/>
              <a:buFontTx/>
              <a:buNone/>
            </a:pPr>
            <a:r>
              <a:rPr lang="zh-CN" altLang="en-US" sz="3200" dirty="0">
                <a:solidFill>
                  <a:srgbClr val="EAEBDE">
                    <a:lumMod val="10000"/>
                  </a:srgbClr>
                </a:solidFill>
                <a:latin typeface="隶书" panose="02010509060101010101" pitchFamily="49" charset="-122"/>
                <a:ea typeface="隶书" panose="02010509060101010101" pitchFamily="49" charset="-122"/>
              </a:rPr>
              <a:t>超算中心主任：洪正国</a:t>
            </a:r>
          </a:p>
        </p:txBody>
      </p:sp>
      <p:pic>
        <p:nvPicPr>
          <p:cNvPr id="15" name="图片 14"/>
          <p:cNvPicPr>
            <a:picLocks noChangeAspect="1"/>
          </p:cNvPicPr>
          <p:nvPr/>
        </p:nvPicPr>
        <p:blipFill>
          <a:blip r:embed="rId5"/>
          <a:stretch>
            <a:fillRect/>
          </a:stretch>
        </p:blipFill>
        <p:spPr>
          <a:xfrm>
            <a:off x="1456853" y="4636763"/>
            <a:ext cx="982199" cy="16105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AutoShape 3"/>
          <p:cNvSpPr>
            <a:spLocks noChangeArrowheads="1"/>
          </p:cNvSpPr>
          <p:nvPr/>
        </p:nvSpPr>
        <p:spPr bwMode="ltGray">
          <a:xfrm>
            <a:off x="3851921" y="5092837"/>
            <a:ext cx="4644983" cy="828031"/>
          </a:xfrm>
          <a:prstGeom prst="roundRect">
            <a:avLst>
              <a:gd name="adj" fmla="val 11921"/>
            </a:avLst>
          </a:prstGeom>
          <a:noFill/>
          <a:ln w="9525" cap="flat" cmpd="sng" algn="ctr">
            <a:solidFill>
              <a:srgbClr val="800000"/>
            </a:solidFill>
            <a:prstDash val="solid"/>
            <a:headEnd/>
            <a:tailEnd/>
          </a:ln>
          <a:effectLst>
            <a:outerShdw blurRad="40000" dist="20000" dir="5400000" rotWithShape="0">
              <a:srgbClr val="000000">
                <a:alpha val="38000"/>
              </a:srgbClr>
            </a:outerShdw>
          </a:effectLst>
        </p:spPr>
        <p:txBody>
          <a:bodyPr wrap="none" anchor="ctr"/>
          <a:lstStyle/>
          <a:p>
            <a:pPr fontAlgn="auto">
              <a:lnSpc>
                <a:spcPct val="100000"/>
              </a:lnSpc>
              <a:spcBef>
                <a:spcPct val="0"/>
              </a:spcBef>
              <a:spcAft>
                <a:spcPts val="0"/>
              </a:spcAft>
              <a:buClrTx/>
              <a:buSzTx/>
              <a:defRPr/>
            </a:pPr>
            <a:endParaRPr lang="zh-CN" altLang="en-US" sz="2800" b="1" ker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1941448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4</a:t>
            </a:r>
            <a:r>
              <a:rPr lang="en-US" altLang="zh-CN" sz="3200" kern="0" dirty="0" smtClean="0">
                <a:solidFill>
                  <a:srgbClr val="2E06D8"/>
                </a:solidFill>
                <a:latin typeface="黑体" pitchFamily="2" charset="-122"/>
                <a:ea typeface="黑体" pitchFamily="2" charset="-122"/>
                <a:sym typeface="黑体" pitchFamily="2" charset="-122"/>
              </a:rPr>
              <a:t>.4.2</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人才团队</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引进专业人才</a:t>
            </a:r>
            <a:endParaRPr lang="en-US" altLang="zh-CN" sz="3200" kern="0" dirty="0">
              <a:solidFill>
                <a:srgbClr val="2E06D8"/>
              </a:solidFill>
              <a:latin typeface="黑体" pitchFamily="2" charset="-122"/>
              <a:ea typeface="黑体" pitchFamily="2" charset="-122"/>
              <a:sym typeface="黑体" pitchFamily="2" charset="-122"/>
            </a:endParaRPr>
          </a:p>
        </p:txBody>
      </p:sp>
      <p:sp>
        <p:nvSpPr>
          <p:cNvPr id="17" name="标题 1"/>
          <p:cNvSpPr txBox="1">
            <a:spLocks noChangeArrowheads="1"/>
          </p:cNvSpPr>
          <p:nvPr/>
        </p:nvSpPr>
        <p:spPr bwMode="auto">
          <a:xfrm>
            <a:off x="404813" y="1639292"/>
            <a:ext cx="4815260" cy="4237980"/>
          </a:xfrm>
          <a:prstGeom prst="rect">
            <a:avLst/>
          </a:prstGeom>
          <a:noFill/>
          <a:ln w="9525">
            <a:noFill/>
            <a:miter lim="800000"/>
            <a:headEnd/>
            <a:tailEnd/>
          </a:ln>
          <a:effectLst>
            <a:outerShdw blurRad="50800" dist="50800" dir="5400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marL="457200" indent="-457200">
              <a:lnSpc>
                <a:spcPct val="150000"/>
              </a:lnSpc>
              <a:buClrTx/>
              <a:buSzTx/>
              <a:buFont typeface="Arial" panose="020B0604020202020204" pitchFamily="34" charset="0"/>
              <a:buChar char="•"/>
            </a:pPr>
            <a:r>
              <a:rPr lang="zh-CN" altLang="zh-CN" sz="2000" dirty="0">
                <a:solidFill>
                  <a:schemeClr val="tx1"/>
                </a:solidFill>
                <a:latin typeface="微软雅黑" panose="020B0503020204020204" pitchFamily="34" charset="-122"/>
                <a:ea typeface="微软雅黑" panose="020B0503020204020204" pitchFamily="34" charset="-122"/>
              </a:rPr>
              <a:t>采用</a:t>
            </a:r>
            <a:r>
              <a:rPr lang="zh-CN" altLang="zh-CN" sz="3200" b="1" dirty="0">
                <a:solidFill>
                  <a:srgbClr val="FF0000"/>
                </a:solidFill>
                <a:latin typeface="微软雅黑" panose="020B0503020204020204" pitchFamily="34" charset="-122"/>
                <a:ea typeface="微软雅黑" panose="020B0503020204020204" pitchFamily="34" charset="-122"/>
              </a:rPr>
              <a:t>社会招聘</a:t>
            </a:r>
            <a:r>
              <a:rPr lang="zh-CN" altLang="en-US" sz="2000" dirty="0">
                <a:solidFill>
                  <a:schemeClr val="tx1"/>
                </a:solidFill>
                <a:latin typeface="微软雅黑" panose="020B0503020204020204" pitchFamily="34" charset="-122"/>
                <a:ea typeface="微软雅黑" panose="020B0503020204020204" pitchFamily="34" charset="-122"/>
              </a:rPr>
              <a:t>的</a:t>
            </a:r>
            <a:r>
              <a:rPr lang="zh-CN" altLang="zh-CN" sz="2000" dirty="0">
                <a:solidFill>
                  <a:schemeClr val="tx1"/>
                </a:solidFill>
                <a:latin typeface="微软雅黑" panose="020B0503020204020204" pitchFamily="34" charset="-122"/>
                <a:ea typeface="微软雅黑" panose="020B0503020204020204" pitchFamily="34" charset="-122"/>
              </a:rPr>
              <a:t>方式，按软件行业工资标准，建立技术队伍</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marL="457200" indent="-457200">
              <a:lnSpc>
                <a:spcPct val="150000"/>
              </a:lnSpc>
              <a:buClrTx/>
              <a:buSzTx/>
              <a:buFont typeface="Arial" panose="020B0604020202020204" pitchFamily="34" charset="0"/>
              <a:buChar char="•"/>
            </a:pPr>
            <a:r>
              <a:rPr lang="zh-CN" altLang="zh-CN" sz="3200" b="1" dirty="0">
                <a:solidFill>
                  <a:srgbClr val="FF0000"/>
                </a:solidFill>
                <a:latin typeface="微软雅黑" panose="020B0503020204020204" pitchFamily="34" charset="-122"/>
                <a:ea typeface="微软雅黑" panose="020B0503020204020204" pitchFamily="34" charset="-122"/>
              </a:rPr>
              <a:t>派驻各个职能部门</a:t>
            </a:r>
            <a:r>
              <a:rPr lang="zh-CN" altLang="zh-CN" sz="2000" dirty="0">
                <a:solidFill>
                  <a:schemeClr val="tx1"/>
                </a:solidFill>
                <a:latin typeface="微软雅黑" panose="020B0503020204020204" pitchFamily="34" charset="-122"/>
                <a:ea typeface="微软雅黑" panose="020B0503020204020204" pitchFamily="34" charset="-122"/>
              </a:rPr>
              <a:t>，帮助梳理需求，共同遴选开发方，做好各类服务和二次开发工作</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marL="457200" indent="-457200">
              <a:lnSpc>
                <a:spcPct val="150000"/>
              </a:lnSpc>
              <a:buClrTx/>
              <a:buSzTx/>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已获得</a:t>
            </a:r>
            <a:r>
              <a:rPr lang="en-US" altLang="zh-CN" sz="3200" b="1" dirty="0">
                <a:solidFill>
                  <a:srgbClr val="FF0000"/>
                </a:solidFill>
                <a:latin typeface="微软雅黑" panose="020B0503020204020204" pitchFamily="34" charset="-122"/>
                <a:ea typeface="微软雅黑" panose="020B0503020204020204" pitchFamily="34" charset="-122"/>
              </a:rPr>
              <a:t>60</a:t>
            </a:r>
            <a:r>
              <a:rPr lang="zh-CN" altLang="en-US" sz="2000" dirty="0">
                <a:solidFill>
                  <a:schemeClr val="tx1"/>
                </a:solidFill>
                <a:latin typeface="微软雅黑" panose="020B0503020204020204" pitchFamily="34" charset="-122"/>
                <a:ea typeface="微软雅黑" panose="020B0503020204020204" pitchFamily="34" charset="-122"/>
              </a:rPr>
              <a:t>个用人编制，目前已到岗</a:t>
            </a:r>
            <a:r>
              <a:rPr lang="en-US" altLang="zh-CN" sz="3200" b="1" dirty="0" smtClean="0">
                <a:solidFill>
                  <a:srgbClr val="FF0000"/>
                </a:solidFill>
                <a:latin typeface="微软雅黑" panose="020B0503020204020204" pitchFamily="34" charset="-122"/>
                <a:ea typeface="微软雅黑" panose="020B0503020204020204" pitchFamily="34" charset="-122"/>
              </a:rPr>
              <a:t>28</a:t>
            </a:r>
            <a:r>
              <a:rPr lang="zh-CN" altLang="en-US" sz="2000" dirty="0" smtClean="0">
                <a:solidFill>
                  <a:schemeClr val="tx1"/>
                </a:solidFill>
                <a:latin typeface="微软雅黑" panose="020B0503020204020204" pitchFamily="34" charset="-122"/>
                <a:ea typeface="微软雅黑" panose="020B0503020204020204" pitchFamily="34" charset="-122"/>
              </a:rPr>
              <a:t>人</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220075" y="1837505"/>
            <a:ext cx="3816424" cy="3298282"/>
            <a:chOff x="7593734" y="1114482"/>
            <a:chExt cx="4046882" cy="3891133"/>
          </a:xfrm>
        </p:grpSpPr>
        <p:pic>
          <p:nvPicPr>
            <p:cNvPr id="19" name="图片 18"/>
            <p:cNvPicPr>
              <a:picLocks noChangeAspect="1"/>
            </p:cNvPicPr>
            <p:nvPr/>
          </p:nvPicPr>
          <p:blipFill>
            <a:blip r:embed="rId3">
              <a:duotone>
                <a:schemeClr val="accent1">
                  <a:shade val="45000"/>
                  <a:satMod val="135000"/>
                </a:schemeClr>
                <a:prstClr val="white"/>
              </a:duotone>
              <a:extLst>
                <a:ext uri="{28A0092B-C50C-407E-A947-70E740481C1C}">
                  <a14:useLocalDpi xmlns="" xmlns:a14="http://schemas.microsoft.com/office/drawing/2010/main" val="0"/>
                </a:ext>
              </a:extLst>
            </a:blip>
            <a:stretch>
              <a:fillRect/>
            </a:stretch>
          </p:blipFill>
          <p:spPr>
            <a:xfrm>
              <a:off x="8780718" y="3886839"/>
              <a:ext cx="1629713" cy="1118776"/>
            </a:xfrm>
            <a:prstGeom prst="rect">
              <a:avLst/>
            </a:prstGeom>
            <a:noFill/>
            <a:ln>
              <a:noFill/>
            </a:ln>
          </p:spPr>
        </p:pic>
        <p:pic>
          <p:nvPicPr>
            <p:cNvPr id="20" name="图片 19"/>
            <p:cNvPicPr>
              <a:picLocks noChangeAspect="1"/>
            </p:cNvPicPr>
            <p:nvPr/>
          </p:nvPicPr>
          <p:blipFill>
            <a:blip r:embed="rId4">
              <a:duotone>
                <a:schemeClr val="accent1">
                  <a:shade val="45000"/>
                  <a:satMod val="135000"/>
                </a:schemeClr>
                <a:prstClr val="white"/>
              </a:duotone>
              <a:extLst>
                <a:ext uri="{28A0092B-C50C-407E-A947-70E740481C1C}">
                  <a14:useLocalDpi xmlns="" xmlns:a14="http://schemas.microsoft.com/office/drawing/2010/main" val="0"/>
                </a:ext>
              </a:extLst>
            </a:blip>
            <a:stretch>
              <a:fillRect/>
            </a:stretch>
          </p:blipFill>
          <p:spPr>
            <a:xfrm>
              <a:off x="7593734" y="1837588"/>
              <a:ext cx="1094955" cy="1159364"/>
            </a:xfrm>
            <a:prstGeom prst="rect">
              <a:avLst/>
            </a:prstGeom>
          </p:spPr>
        </p:pic>
        <p:pic>
          <p:nvPicPr>
            <p:cNvPr id="21" name="图片 20"/>
            <p:cNvPicPr>
              <a:picLocks noChangeAspect="1"/>
            </p:cNvPicPr>
            <p:nvPr/>
          </p:nvPicPr>
          <p:blipFill>
            <a:blip r:embed="rId4">
              <a:duotone>
                <a:schemeClr val="accent1">
                  <a:shade val="45000"/>
                  <a:satMod val="135000"/>
                </a:schemeClr>
                <a:prstClr val="white"/>
              </a:duotone>
              <a:extLst>
                <a:ext uri="{28A0092B-C50C-407E-A947-70E740481C1C}">
                  <a14:useLocalDpi xmlns="" xmlns:a14="http://schemas.microsoft.com/office/drawing/2010/main" val="0"/>
                </a:ext>
              </a:extLst>
            </a:blip>
            <a:stretch>
              <a:fillRect/>
            </a:stretch>
          </p:blipFill>
          <p:spPr>
            <a:xfrm>
              <a:off x="9136604" y="1443520"/>
              <a:ext cx="1094955" cy="1159364"/>
            </a:xfrm>
            <a:prstGeom prst="rect">
              <a:avLst/>
            </a:prstGeom>
          </p:spPr>
        </p:pic>
        <p:pic>
          <p:nvPicPr>
            <p:cNvPr id="22" name="图片 21"/>
            <p:cNvPicPr>
              <a:picLocks noChangeAspect="1"/>
            </p:cNvPicPr>
            <p:nvPr/>
          </p:nvPicPr>
          <p:blipFill>
            <a:blip r:embed="rId4">
              <a:duotone>
                <a:schemeClr val="accent1">
                  <a:shade val="45000"/>
                  <a:satMod val="135000"/>
                </a:schemeClr>
                <a:prstClr val="white"/>
              </a:duotone>
              <a:extLst>
                <a:ext uri="{28A0092B-C50C-407E-A947-70E740481C1C}">
                  <a14:useLocalDpi xmlns="" xmlns:a14="http://schemas.microsoft.com/office/drawing/2010/main" val="0"/>
                </a:ext>
              </a:extLst>
            </a:blip>
            <a:stretch>
              <a:fillRect/>
            </a:stretch>
          </p:blipFill>
          <p:spPr>
            <a:xfrm>
              <a:off x="10545661" y="1837588"/>
              <a:ext cx="1094955" cy="1159364"/>
            </a:xfrm>
            <a:prstGeom prst="rect">
              <a:avLst/>
            </a:prstGeom>
          </p:spPr>
        </p:pic>
        <p:pic>
          <p:nvPicPr>
            <p:cNvPr id="23" name="图片 22"/>
            <p:cNvPicPr>
              <a:picLocks noChangeAspect="1"/>
            </p:cNvPicPr>
            <p:nvPr/>
          </p:nvPicPr>
          <p:blipFill>
            <a:blip r:embed="rId4">
              <a:duotone>
                <a:schemeClr val="accent1">
                  <a:shade val="45000"/>
                  <a:satMod val="135000"/>
                </a:schemeClr>
                <a:prstClr val="white"/>
              </a:duotone>
              <a:extLst>
                <a:ext uri="{28A0092B-C50C-407E-A947-70E740481C1C}">
                  <a14:useLocalDpi xmlns="" xmlns:a14="http://schemas.microsoft.com/office/drawing/2010/main" val="0"/>
                </a:ext>
              </a:extLst>
            </a:blip>
            <a:stretch>
              <a:fillRect/>
            </a:stretch>
          </p:blipFill>
          <p:spPr>
            <a:xfrm>
              <a:off x="8268428" y="1114482"/>
              <a:ext cx="808741" cy="856314"/>
            </a:xfrm>
            <a:prstGeom prst="rect">
              <a:avLst/>
            </a:prstGeom>
          </p:spPr>
        </p:pic>
        <p:pic>
          <p:nvPicPr>
            <p:cNvPr id="24" name="图片 23"/>
            <p:cNvPicPr>
              <a:picLocks noChangeAspect="1"/>
            </p:cNvPicPr>
            <p:nvPr/>
          </p:nvPicPr>
          <p:blipFill>
            <a:blip r:embed="rId4">
              <a:duotone>
                <a:schemeClr val="accent1">
                  <a:shade val="45000"/>
                  <a:satMod val="135000"/>
                </a:schemeClr>
                <a:prstClr val="white"/>
              </a:duotone>
              <a:extLst>
                <a:ext uri="{28A0092B-C50C-407E-A947-70E740481C1C}">
                  <a14:useLocalDpi xmlns="" xmlns:a14="http://schemas.microsoft.com/office/drawing/2010/main" val="0"/>
                </a:ext>
              </a:extLst>
            </a:blip>
            <a:stretch>
              <a:fillRect/>
            </a:stretch>
          </p:blipFill>
          <p:spPr>
            <a:xfrm>
              <a:off x="10355104" y="1114482"/>
              <a:ext cx="808741" cy="856314"/>
            </a:xfrm>
            <a:prstGeom prst="rect">
              <a:avLst/>
            </a:prstGeom>
          </p:spPr>
        </p:pic>
        <p:sp>
          <p:nvSpPr>
            <p:cNvPr id="25" name="任意多边形 24"/>
            <p:cNvSpPr/>
            <p:nvPr/>
          </p:nvSpPr>
          <p:spPr>
            <a:xfrm>
              <a:off x="8043849" y="3243003"/>
              <a:ext cx="457223" cy="1182414"/>
            </a:xfrm>
            <a:custGeom>
              <a:avLst/>
              <a:gdLst>
                <a:gd name="connsiteX0" fmla="*/ 441457 w 457223"/>
                <a:gd name="connsiteY0" fmla="*/ 1182414 h 1182414"/>
                <a:gd name="connsiteX1" fmla="*/ 23 w 457223"/>
                <a:gd name="connsiteY1" fmla="*/ 930166 h 1182414"/>
                <a:gd name="connsiteX2" fmla="*/ 457223 w 457223"/>
                <a:gd name="connsiteY2" fmla="*/ 0 h 1182414"/>
              </a:gdLst>
              <a:ahLst/>
              <a:cxnLst>
                <a:cxn ang="0">
                  <a:pos x="connsiteX0" y="connsiteY0"/>
                </a:cxn>
                <a:cxn ang="0">
                  <a:pos x="connsiteX1" y="connsiteY1"/>
                </a:cxn>
                <a:cxn ang="0">
                  <a:pos x="connsiteX2" y="connsiteY2"/>
                </a:cxn>
              </a:cxnLst>
              <a:rect l="l" t="t" r="r" b="b"/>
              <a:pathLst>
                <a:path w="457223" h="1182414">
                  <a:moveTo>
                    <a:pt x="441457" y="1182414"/>
                  </a:moveTo>
                  <a:cubicBezTo>
                    <a:pt x="219426" y="1154824"/>
                    <a:pt x="-2605" y="1127235"/>
                    <a:pt x="23" y="930166"/>
                  </a:cubicBezTo>
                  <a:cubicBezTo>
                    <a:pt x="2651" y="733097"/>
                    <a:pt x="349492" y="176048"/>
                    <a:pt x="457223" y="0"/>
                  </a:cubicBezTo>
                </a:path>
              </a:pathLst>
            </a:custGeom>
            <a:noFill/>
            <a:ln>
              <a:solidFill>
                <a:srgbClr val="006699"/>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8575">
                  <a:solidFill>
                    <a:schemeClr val="tx1"/>
                  </a:solidFill>
                </a:ln>
              </a:endParaRPr>
            </a:p>
          </p:txBody>
        </p:sp>
        <p:sp>
          <p:nvSpPr>
            <p:cNvPr id="26" name="任意多边形 25"/>
            <p:cNvSpPr/>
            <p:nvPr/>
          </p:nvSpPr>
          <p:spPr>
            <a:xfrm flipH="1">
              <a:off x="10690078" y="3243003"/>
              <a:ext cx="457223" cy="1182414"/>
            </a:xfrm>
            <a:custGeom>
              <a:avLst/>
              <a:gdLst>
                <a:gd name="connsiteX0" fmla="*/ 441457 w 457223"/>
                <a:gd name="connsiteY0" fmla="*/ 1182414 h 1182414"/>
                <a:gd name="connsiteX1" fmla="*/ 23 w 457223"/>
                <a:gd name="connsiteY1" fmla="*/ 930166 h 1182414"/>
                <a:gd name="connsiteX2" fmla="*/ 457223 w 457223"/>
                <a:gd name="connsiteY2" fmla="*/ 0 h 1182414"/>
              </a:gdLst>
              <a:ahLst/>
              <a:cxnLst>
                <a:cxn ang="0">
                  <a:pos x="connsiteX0" y="connsiteY0"/>
                </a:cxn>
                <a:cxn ang="0">
                  <a:pos x="connsiteX1" y="connsiteY1"/>
                </a:cxn>
                <a:cxn ang="0">
                  <a:pos x="connsiteX2" y="connsiteY2"/>
                </a:cxn>
              </a:cxnLst>
              <a:rect l="l" t="t" r="r" b="b"/>
              <a:pathLst>
                <a:path w="457223" h="1182414">
                  <a:moveTo>
                    <a:pt x="441457" y="1182414"/>
                  </a:moveTo>
                  <a:cubicBezTo>
                    <a:pt x="219426" y="1154824"/>
                    <a:pt x="-2605" y="1127235"/>
                    <a:pt x="23" y="930166"/>
                  </a:cubicBezTo>
                  <a:cubicBezTo>
                    <a:pt x="2651" y="733097"/>
                    <a:pt x="349492" y="176048"/>
                    <a:pt x="457223" y="0"/>
                  </a:cubicBezTo>
                </a:path>
              </a:pathLst>
            </a:custGeom>
            <a:noFill/>
            <a:ln>
              <a:solidFill>
                <a:srgbClr val="006699"/>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5709319" y="5352826"/>
            <a:ext cx="2964128" cy="387798"/>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社会招聘的技术人员</a:t>
            </a:r>
          </a:p>
        </p:txBody>
      </p:sp>
      <p:sp>
        <p:nvSpPr>
          <p:cNvPr id="28" name="文本框 27"/>
          <p:cNvSpPr txBox="1"/>
          <p:nvPr/>
        </p:nvSpPr>
        <p:spPr>
          <a:xfrm>
            <a:off x="6252677" y="3474024"/>
            <a:ext cx="1727377" cy="338554"/>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向各部门派驻</a:t>
            </a:r>
          </a:p>
        </p:txBody>
      </p:sp>
    </p:spTree>
    <p:extLst>
      <p:ext uri="{BB962C8B-B14F-4D97-AF65-F5344CB8AC3E}">
        <p14:creationId xmlns="" xmlns:p14="http://schemas.microsoft.com/office/powerpoint/2010/main" val="40979303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5"/>
          <p:cNvPicPr>
            <a:picLocks noChangeAspect="1" noChangeArrowheads="1"/>
          </p:cNvPicPr>
          <p:nvPr/>
        </p:nvPicPr>
        <p:blipFill>
          <a:blip r:embed="rId2" cstate="print"/>
          <a:srcRect/>
          <a:stretch>
            <a:fillRect/>
          </a:stretch>
        </p:blipFill>
        <p:spPr bwMode="gray">
          <a:xfrm>
            <a:off x="3556" y="5559212"/>
            <a:ext cx="9140444" cy="1298788"/>
          </a:xfrm>
          <a:prstGeom prst="rect">
            <a:avLst/>
          </a:prstGeom>
          <a:ln>
            <a:noFill/>
          </a:ln>
          <a:effectLst>
            <a:softEdge rad="112500"/>
          </a:effectLst>
        </p:spPr>
      </p:pic>
      <p:sp>
        <p:nvSpPr>
          <p:cNvPr id="6" name="标题 1"/>
          <p:cNvSpPr txBox="1">
            <a:spLocks noChangeArrowheads="1"/>
          </p:cNvSpPr>
          <p:nvPr/>
        </p:nvSpPr>
        <p:spPr bwMode="auto">
          <a:xfrm>
            <a:off x="353802" y="1613983"/>
            <a:ext cx="6172200" cy="4818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buFontTx/>
            </a:pPr>
            <a:r>
              <a:rPr lang="zh-CN" altLang="en-US" sz="2800" b="1" dirty="0">
                <a:solidFill>
                  <a:schemeClr val="bg2">
                    <a:lumMod val="10000"/>
                  </a:schemeClr>
                </a:solidFill>
                <a:latin typeface="黑体" pitchFamily="2" charset="-122"/>
                <a:ea typeface="黑体" pitchFamily="2" charset="-122"/>
              </a:rPr>
              <a:t>（一）基础设施</a:t>
            </a:r>
          </a:p>
        </p:txBody>
      </p:sp>
      <p:sp>
        <p:nvSpPr>
          <p:cNvPr id="10" name="标题 1"/>
          <p:cNvSpPr txBox="1">
            <a:spLocks noChangeArrowheads="1"/>
          </p:cNvSpPr>
          <p:nvPr/>
        </p:nvSpPr>
        <p:spPr bwMode="auto">
          <a:xfrm>
            <a:off x="207168" y="203200"/>
            <a:ext cx="9108282" cy="90269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178" algn="l" rtl="0" fontAlgn="base">
              <a:spcBef>
                <a:spcPct val="0"/>
              </a:spcBef>
              <a:spcAft>
                <a:spcPct val="0"/>
              </a:spcAft>
              <a:defRPr sz="4400">
                <a:solidFill>
                  <a:schemeClr val="tx2"/>
                </a:solidFill>
                <a:latin typeface="Tw Cen MT" pitchFamily="34" charset="0"/>
                <a:ea typeface="华文仿宋" pitchFamily="2" charset="-122"/>
              </a:defRPr>
            </a:lvl6pPr>
            <a:lvl7pPr marL="914354" algn="l" rtl="0" fontAlgn="base">
              <a:spcBef>
                <a:spcPct val="0"/>
              </a:spcBef>
              <a:spcAft>
                <a:spcPct val="0"/>
              </a:spcAft>
              <a:defRPr sz="4400">
                <a:solidFill>
                  <a:schemeClr val="tx2"/>
                </a:solidFill>
                <a:latin typeface="Tw Cen MT" pitchFamily="34" charset="0"/>
                <a:ea typeface="华文仿宋" pitchFamily="2" charset="-122"/>
              </a:defRPr>
            </a:lvl7pPr>
            <a:lvl8pPr marL="1371532" algn="l" rtl="0" fontAlgn="base">
              <a:spcBef>
                <a:spcPct val="0"/>
              </a:spcBef>
              <a:spcAft>
                <a:spcPct val="0"/>
              </a:spcAft>
              <a:defRPr sz="4400">
                <a:solidFill>
                  <a:schemeClr val="tx2"/>
                </a:solidFill>
                <a:latin typeface="Tw Cen MT" pitchFamily="34" charset="0"/>
                <a:ea typeface="华文仿宋" pitchFamily="2" charset="-122"/>
              </a:defRPr>
            </a:lvl8pPr>
            <a:lvl9pPr marL="1828709"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r>
              <a:rPr lang="en-US" altLang="zh-CN" sz="3200" b="1" dirty="0" smtClean="0">
                <a:solidFill>
                  <a:srgbClr val="0070C0"/>
                </a:solidFill>
                <a:latin typeface="黑体" pitchFamily="2" charset="-122"/>
                <a:ea typeface="黑体" pitchFamily="2" charset="-122"/>
              </a:rPr>
              <a:t>4.4.3 </a:t>
            </a:r>
            <a:r>
              <a:rPr lang="zh-CN" altLang="en-US" sz="3200" b="1" dirty="0" smtClean="0">
                <a:solidFill>
                  <a:srgbClr val="0070C0"/>
                </a:solidFill>
                <a:latin typeface="黑体" pitchFamily="2" charset="-122"/>
                <a:ea typeface="黑体" pitchFamily="2" charset="-122"/>
              </a:rPr>
              <a:t>对标“十三五”规划</a:t>
            </a:r>
            <a:endParaRPr lang="zh-CN" altLang="en-US" sz="3200" b="1" dirty="0">
              <a:solidFill>
                <a:srgbClr val="FF0000"/>
              </a:solidFill>
              <a:latin typeface="黑体" pitchFamily="2" charset="-122"/>
              <a:ea typeface="黑体" pitchFamily="2" charset="-122"/>
            </a:endParaRPr>
          </a:p>
        </p:txBody>
      </p:sp>
      <p:graphicFrame>
        <p:nvGraphicFramePr>
          <p:cNvPr id="13" name="表格 12"/>
          <p:cNvGraphicFramePr>
            <a:graphicFrameLocks noGrp="1"/>
          </p:cNvGraphicFramePr>
          <p:nvPr>
            <p:extLst>
              <p:ext uri="{D42A27DB-BD31-4B8C-83A1-F6EECF244321}">
                <p14:modId xmlns="" xmlns:p14="http://schemas.microsoft.com/office/powerpoint/2010/main" val="1102837863"/>
              </p:ext>
            </p:extLst>
          </p:nvPr>
        </p:nvGraphicFramePr>
        <p:xfrm>
          <a:off x="22703" y="2143116"/>
          <a:ext cx="9121297" cy="6215107"/>
        </p:xfrm>
        <a:graphic>
          <a:graphicData uri="http://schemas.openxmlformats.org/drawingml/2006/table">
            <a:tbl>
              <a:tblPr firstRow="1" bandRow="1">
                <a:tableStyleId>{5C22544A-7EE6-4342-B048-85BDC9FD1C3A}</a:tableStyleId>
              </a:tblPr>
              <a:tblGrid>
                <a:gridCol w="335233">
                  <a:extLst>
                    <a:ext uri="{9D8B030D-6E8A-4147-A177-3AD203B41FA5}">
                      <a16:colId xmlns:a16="http://schemas.microsoft.com/office/drawing/2014/main" xmlns="" val="3420523206"/>
                    </a:ext>
                  </a:extLst>
                </a:gridCol>
                <a:gridCol w="2869483">
                  <a:extLst>
                    <a:ext uri="{9D8B030D-6E8A-4147-A177-3AD203B41FA5}">
                      <a16:colId xmlns:a16="http://schemas.microsoft.com/office/drawing/2014/main" xmlns="" val="3995119461"/>
                    </a:ext>
                  </a:extLst>
                </a:gridCol>
                <a:gridCol w="5916581">
                  <a:extLst>
                    <a:ext uri="{9D8B030D-6E8A-4147-A177-3AD203B41FA5}">
                      <a16:colId xmlns:a16="http://schemas.microsoft.com/office/drawing/2014/main" xmlns="" val="2738067789"/>
                    </a:ext>
                  </a:extLst>
                </a:gridCol>
              </a:tblGrid>
              <a:tr h="621511">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序</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tc>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规划要求</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tc>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完成情况</a:t>
                      </a:r>
                      <a:endParaRPr lang="en-US" altLang="zh-CN" sz="2400" dirty="0" smtClean="0">
                        <a:solidFill>
                          <a:schemeClr val="tx1"/>
                        </a:solidFill>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20494135"/>
                  </a:ext>
                </a:extLst>
              </a:tr>
              <a:tr h="1154234">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1</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400" dirty="0" smtClean="0">
                          <a:latin typeface="华文楷体" panose="02010600040101010101" pitchFamily="2" charset="-122"/>
                          <a:ea typeface="华文楷体" panose="02010600040101010101" pitchFamily="2" charset="-122"/>
                        </a:rPr>
                        <a:t>加快校园有线网络建设</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学院到中心万兆互联、出口带宽</a:t>
                      </a:r>
                      <a:r>
                        <a:rPr lang="en-US" altLang="zh-CN" sz="2000" dirty="0" smtClean="0">
                          <a:latin typeface="华文楷体" panose="02010600040101010101" pitchFamily="2" charset="-122"/>
                          <a:ea typeface="华文楷体" panose="02010600040101010101" pitchFamily="2" charset="-122"/>
                        </a:rPr>
                        <a:t>10G+7.5G</a:t>
                      </a:r>
                      <a:r>
                        <a:rPr lang="zh-CN" altLang="en-US" sz="2000" dirty="0" smtClean="0">
                          <a:latin typeface="华文楷体" panose="02010600040101010101" pitchFamily="2" charset="-122"/>
                          <a:ea typeface="华文楷体" panose="02010600040101010101" pitchFamily="2" charset="-122"/>
                        </a:rPr>
                        <a:t>、教职工免费上网、家属区</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1201949630"/>
                  </a:ext>
                </a:extLst>
              </a:tr>
              <a:tr h="1154234">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2</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400" dirty="0" smtClean="0">
                          <a:latin typeface="华文楷体" panose="02010600040101010101" pitchFamily="2" charset="-122"/>
                          <a:ea typeface="华文楷体" panose="02010600040101010101" pitchFamily="2" charset="-122"/>
                        </a:rPr>
                        <a:t>提高无线校园网覆盖率</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教学区、办公区及重要公共区域的全覆盖</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3149167"/>
                  </a:ext>
                </a:extLst>
              </a:tr>
              <a:tr h="1154234">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3</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400" dirty="0" smtClean="0">
                          <a:latin typeface="华文楷体" panose="02010600040101010101" pitchFamily="2" charset="-122"/>
                          <a:ea typeface="华文楷体" panose="02010600040101010101" pitchFamily="2" charset="-122"/>
                        </a:rPr>
                        <a:t>建设公共云服务平台</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已为</a:t>
                      </a:r>
                      <a:r>
                        <a:rPr lang="en-US" altLang="zh-CN" sz="2000" dirty="0" smtClean="0">
                          <a:latin typeface="华文楷体" panose="02010600040101010101" pitchFamily="2" charset="-122"/>
                          <a:ea typeface="华文楷体" panose="02010600040101010101" pitchFamily="2" charset="-122"/>
                        </a:rPr>
                        <a:t>20</a:t>
                      </a:r>
                      <a:r>
                        <a:rPr lang="zh-CN" altLang="en-US" sz="2000" dirty="0" smtClean="0">
                          <a:latin typeface="华文楷体" panose="02010600040101010101" pitchFamily="2" charset="-122"/>
                          <a:ea typeface="华文楷体" panose="02010600040101010101" pitchFamily="2" charset="-122"/>
                        </a:rPr>
                        <a:t>多个部门提供</a:t>
                      </a:r>
                      <a:r>
                        <a:rPr lang="en-US" altLang="zh-CN" sz="2000" dirty="0" smtClean="0">
                          <a:latin typeface="华文楷体" panose="02010600040101010101" pitchFamily="2" charset="-122"/>
                          <a:ea typeface="华文楷体" panose="02010600040101010101" pitchFamily="2" charset="-122"/>
                        </a:rPr>
                        <a:t>70</a:t>
                      </a:r>
                      <a:r>
                        <a:rPr lang="zh-CN" altLang="en-US" sz="2000" dirty="0" smtClean="0">
                          <a:latin typeface="华文楷体" panose="02010600040101010101" pitchFamily="2" charset="-122"/>
                          <a:ea typeface="华文楷体" panose="02010600040101010101" pitchFamily="2" charset="-122"/>
                        </a:rPr>
                        <a:t>多项共享服务器云服务</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572539478"/>
                  </a:ext>
                </a:extLst>
              </a:tr>
              <a:tr h="976660">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4</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400" dirty="0" smtClean="0">
                          <a:latin typeface="华文楷体" panose="02010600040101010101" pitchFamily="2" charset="-122"/>
                          <a:ea typeface="华文楷体" panose="02010600040101010101" pitchFamily="2" charset="-122"/>
                        </a:rPr>
                        <a:t>建设超级计算中心</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en-US" altLang="zh-CN" sz="2000" dirty="0" smtClean="0">
                          <a:latin typeface="华文楷体" panose="02010600040101010101" pitchFamily="2" charset="-122"/>
                          <a:ea typeface="华文楷体" panose="02010600040101010101" pitchFamily="2" charset="-122"/>
                        </a:rPr>
                        <a:t>7.3P flops/s</a:t>
                      </a:r>
                      <a:r>
                        <a:rPr lang="zh-CN" altLang="en-US" sz="2000" dirty="0" smtClean="0">
                          <a:latin typeface="华文楷体" panose="02010600040101010101" pitchFamily="2" charset="-122"/>
                          <a:ea typeface="华文楷体" panose="02010600040101010101" pitchFamily="2" charset="-122"/>
                        </a:rPr>
                        <a:t>，稳居高校第一，有力保障人才引进与科学研究</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1257060073"/>
                  </a:ext>
                </a:extLst>
              </a:tr>
              <a:tr h="1154234">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5</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400" dirty="0" smtClean="0">
                          <a:latin typeface="华文楷体" panose="02010600040101010101" pitchFamily="2" charset="-122"/>
                          <a:ea typeface="华文楷体" panose="02010600040101010101" pitchFamily="2" charset="-122"/>
                        </a:rPr>
                        <a:t>建设现代化绿色</a:t>
                      </a:r>
                      <a:r>
                        <a:rPr lang="en-US" altLang="zh-CN" sz="2400" dirty="0" smtClean="0">
                          <a:latin typeface="华文楷体" panose="02010600040101010101" pitchFamily="2" charset="-122"/>
                          <a:ea typeface="华文楷体" panose="02010600040101010101" pitchFamily="2" charset="-122"/>
                        </a:rPr>
                        <a:t>IDC</a:t>
                      </a:r>
                      <a:r>
                        <a:rPr lang="zh-CN" altLang="en-US" sz="2400" dirty="0" smtClean="0">
                          <a:latin typeface="华文楷体" panose="02010600040101010101" pitchFamily="2" charset="-122"/>
                          <a:ea typeface="华文楷体" panose="02010600040101010101" pitchFamily="2" charset="-122"/>
                        </a:rPr>
                        <a:t>机房</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一楼机房正在建设中，已接近完工。</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1030982536"/>
                  </a:ext>
                </a:extLst>
              </a:tr>
            </a:tbl>
          </a:graphicData>
        </a:graphic>
      </p:graphicFrame>
    </p:spTree>
    <p:extLst>
      <p:ext uri="{BB962C8B-B14F-4D97-AF65-F5344CB8AC3E}">
        <p14:creationId xmlns="" xmlns:p14="http://schemas.microsoft.com/office/powerpoint/2010/main" val="9370896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5"/>
          <p:cNvPicPr>
            <a:picLocks noChangeAspect="1" noChangeArrowheads="1"/>
          </p:cNvPicPr>
          <p:nvPr/>
        </p:nvPicPr>
        <p:blipFill>
          <a:blip r:embed="rId2" cstate="print"/>
          <a:srcRect/>
          <a:stretch>
            <a:fillRect/>
          </a:stretch>
        </p:blipFill>
        <p:spPr bwMode="gray">
          <a:xfrm>
            <a:off x="3556" y="5559212"/>
            <a:ext cx="9140444" cy="1298788"/>
          </a:xfrm>
          <a:prstGeom prst="rect">
            <a:avLst/>
          </a:prstGeom>
          <a:ln>
            <a:noFill/>
          </a:ln>
          <a:effectLst>
            <a:softEdge rad="112500"/>
          </a:effectLst>
        </p:spPr>
      </p:pic>
      <p:sp>
        <p:nvSpPr>
          <p:cNvPr id="10" name="标题 1"/>
          <p:cNvSpPr txBox="1">
            <a:spLocks noChangeArrowheads="1"/>
          </p:cNvSpPr>
          <p:nvPr/>
        </p:nvSpPr>
        <p:spPr bwMode="auto">
          <a:xfrm>
            <a:off x="207168" y="203200"/>
            <a:ext cx="9108282" cy="90269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178" algn="l" rtl="0" fontAlgn="base">
              <a:spcBef>
                <a:spcPct val="0"/>
              </a:spcBef>
              <a:spcAft>
                <a:spcPct val="0"/>
              </a:spcAft>
              <a:defRPr sz="4400">
                <a:solidFill>
                  <a:schemeClr val="tx2"/>
                </a:solidFill>
                <a:latin typeface="Tw Cen MT" pitchFamily="34" charset="0"/>
                <a:ea typeface="华文仿宋" pitchFamily="2" charset="-122"/>
              </a:defRPr>
            </a:lvl6pPr>
            <a:lvl7pPr marL="914354" algn="l" rtl="0" fontAlgn="base">
              <a:spcBef>
                <a:spcPct val="0"/>
              </a:spcBef>
              <a:spcAft>
                <a:spcPct val="0"/>
              </a:spcAft>
              <a:defRPr sz="4400">
                <a:solidFill>
                  <a:schemeClr val="tx2"/>
                </a:solidFill>
                <a:latin typeface="Tw Cen MT" pitchFamily="34" charset="0"/>
                <a:ea typeface="华文仿宋" pitchFamily="2" charset="-122"/>
              </a:defRPr>
            </a:lvl7pPr>
            <a:lvl8pPr marL="1371532" algn="l" rtl="0" fontAlgn="base">
              <a:spcBef>
                <a:spcPct val="0"/>
              </a:spcBef>
              <a:spcAft>
                <a:spcPct val="0"/>
              </a:spcAft>
              <a:defRPr sz="4400">
                <a:solidFill>
                  <a:schemeClr val="tx2"/>
                </a:solidFill>
                <a:latin typeface="Tw Cen MT" pitchFamily="34" charset="0"/>
                <a:ea typeface="华文仿宋" pitchFamily="2" charset="-122"/>
              </a:defRPr>
            </a:lvl8pPr>
            <a:lvl9pPr marL="1828709"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r>
              <a:rPr lang="en-US" altLang="zh-CN" sz="3200" b="1" dirty="0" smtClean="0">
                <a:solidFill>
                  <a:srgbClr val="0070C0"/>
                </a:solidFill>
                <a:latin typeface="黑体" pitchFamily="2" charset="-122"/>
                <a:ea typeface="黑体" pitchFamily="2" charset="-122"/>
              </a:rPr>
              <a:t>4.4.3 </a:t>
            </a:r>
            <a:r>
              <a:rPr lang="zh-CN" altLang="en-US" sz="3200" b="1" dirty="0" smtClean="0">
                <a:solidFill>
                  <a:srgbClr val="0070C0"/>
                </a:solidFill>
                <a:latin typeface="黑体" pitchFamily="2" charset="-122"/>
                <a:ea typeface="黑体" pitchFamily="2" charset="-122"/>
              </a:rPr>
              <a:t>对标“十三五”规划</a:t>
            </a:r>
            <a:endParaRPr lang="zh-CN" altLang="en-US" sz="3200" b="1" dirty="0">
              <a:solidFill>
                <a:srgbClr val="FF0000"/>
              </a:solidFill>
              <a:latin typeface="黑体" pitchFamily="2" charset="-122"/>
              <a:ea typeface="黑体" pitchFamily="2" charset="-122"/>
            </a:endParaRPr>
          </a:p>
        </p:txBody>
      </p:sp>
      <p:sp>
        <p:nvSpPr>
          <p:cNvPr id="7" name="矩形 6"/>
          <p:cNvSpPr/>
          <p:nvPr/>
        </p:nvSpPr>
        <p:spPr>
          <a:xfrm>
            <a:off x="251188" y="1643050"/>
            <a:ext cx="8892812" cy="4493538"/>
          </a:xfrm>
          <a:prstGeom prst="rect">
            <a:avLst/>
          </a:prstGeom>
        </p:spPr>
        <p:txBody>
          <a:bodyPr wrap="square">
            <a:spAutoFit/>
          </a:bodyPr>
          <a:lstStyle/>
          <a:p>
            <a:pPr indent="356870" algn="just">
              <a:lnSpc>
                <a:spcPct val="150000"/>
              </a:lnSpc>
              <a:spcAft>
                <a:spcPts val="0"/>
              </a:spcAft>
            </a:pPr>
            <a:r>
              <a:rPr lang="zh-CN" altLang="zh-CN" sz="2000" b="1" kern="100" dirty="0" smtClean="0">
                <a:latin typeface="华文楷体" panose="02010600040101010101" pitchFamily="2" charset="-122"/>
                <a:ea typeface="华文楷体" panose="02010600040101010101" pitchFamily="2" charset="-122"/>
              </a:rPr>
              <a:t>校园网基本</a:t>
            </a:r>
            <a:r>
              <a:rPr lang="zh-CN" altLang="en-US" sz="2000" b="1" kern="100" dirty="0" smtClean="0">
                <a:latin typeface="华文楷体" panose="02010600040101010101" pitchFamily="2" charset="-122"/>
                <a:ea typeface="华文楷体" panose="02010600040101010101" pitchFamily="2" charset="-122"/>
              </a:rPr>
              <a:t>形成</a:t>
            </a:r>
            <a:r>
              <a:rPr lang="zh-CN" altLang="zh-CN" sz="2000" b="1" kern="100" dirty="0" smtClean="0">
                <a:latin typeface="华文楷体" panose="02010600040101010101" pitchFamily="2" charset="-122"/>
                <a:ea typeface="华文楷体" panose="02010600040101010101" pitchFamily="2" charset="-122"/>
              </a:rPr>
              <a:t>“</a:t>
            </a:r>
            <a:r>
              <a:rPr lang="zh-CN" altLang="zh-CN" sz="2000" b="1" kern="100" dirty="0">
                <a:latin typeface="华文楷体" panose="02010600040101010101" pitchFamily="2" charset="-122"/>
                <a:ea typeface="华文楷体" panose="02010600040101010101" pitchFamily="2" charset="-122"/>
              </a:rPr>
              <a:t>四个全覆盖”</a:t>
            </a:r>
            <a:r>
              <a:rPr lang="zh-CN" altLang="zh-CN" sz="2000" b="1" kern="100" dirty="0" smtClean="0">
                <a:latin typeface="华文楷体" panose="02010600040101010101" pitchFamily="2" charset="-122"/>
                <a:ea typeface="华文楷体" panose="02010600040101010101" pitchFamily="2" charset="-122"/>
              </a:rPr>
              <a:t>。</a:t>
            </a:r>
            <a:endParaRPr lang="en-US" altLang="zh-CN" sz="2000" b="1" kern="100" dirty="0" smtClean="0">
              <a:latin typeface="华文楷体" panose="02010600040101010101" pitchFamily="2" charset="-122"/>
              <a:ea typeface="华文楷体" panose="02010600040101010101" pitchFamily="2" charset="-122"/>
            </a:endParaRPr>
          </a:p>
          <a:p>
            <a:pPr indent="356870" algn="just">
              <a:lnSpc>
                <a:spcPct val="150000"/>
              </a:lnSpc>
              <a:spcAft>
                <a:spcPts val="0"/>
              </a:spcAft>
            </a:pPr>
            <a:r>
              <a:rPr lang="zh-CN" altLang="zh-CN" sz="2000" b="1" kern="100" dirty="0" smtClean="0">
                <a:latin typeface="华文楷体" panose="02010600040101010101" pitchFamily="2" charset="-122"/>
                <a:ea typeface="华文楷体" panose="02010600040101010101" pitchFamily="2" charset="-122"/>
              </a:rPr>
              <a:t>一</a:t>
            </a:r>
            <a:r>
              <a:rPr lang="zh-CN" altLang="zh-CN" sz="2000" b="1" kern="100" dirty="0">
                <a:latin typeface="华文楷体" panose="02010600040101010101" pitchFamily="2" charset="-122"/>
                <a:ea typeface="华文楷体" panose="02010600040101010101" pitchFamily="2" charset="-122"/>
              </a:rPr>
              <a:t>是校园网主干升级全</a:t>
            </a:r>
            <a:r>
              <a:rPr lang="zh-CN" altLang="zh-CN" sz="2000" b="1" kern="100" dirty="0" smtClean="0">
                <a:latin typeface="华文楷体" panose="02010600040101010101" pitchFamily="2" charset="-122"/>
                <a:ea typeface="华文楷体" panose="02010600040101010101" pitchFamily="2" charset="-122"/>
              </a:rPr>
              <a:t>覆盖</a:t>
            </a:r>
            <a:r>
              <a:rPr lang="zh-CN" altLang="en-US" sz="2000" b="1" kern="100" dirty="0" smtClean="0">
                <a:latin typeface="华文楷体" panose="02010600040101010101" pitchFamily="2" charset="-122"/>
                <a:ea typeface="华文楷体" panose="02010600040101010101" pitchFamily="2" charset="-122"/>
              </a:rPr>
              <a:t>。</a:t>
            </a:r>
            <a:r>
              <a:rPr lang="zh-CN" altLang="zh-CN" sz="2000" kern="100" dirty="0" smtClean="0">
                <a:latin typeface="华文楷体" panose="02010600040101010101" pitchFamily="2" charset="-122"/>
                <a:ea typeface="华文楷体" panose="02010600040101010101" pitchFamily="2" charset="-122"/>
              </a:rPr>
              <a:t>院</a:t>
            </a:r>
            <a:r>
              <a:rPr lang="zh-CN" altLang="zh-CN" sz="2000" kern="100" dirty="0">
                <a:latin typeface="华文楷体" panose="02010600040101010101" pitchFamily="2" charset="-122"/>
                <a:ea typeface="华文楷体" panose="02010600040101010101" pitchFamily="2" charset="-122"/>
              </a:rPr>
              <a:t>系到信息中心实现万兆</a:t>
            </a:r>
            <a:r>
              <a:rPr lang="zh-CN" altLang="zh-CN" sz="2000" kern="100" dirty="0" smtClean="0">
                <a:latin typeface="华文楷体" panose="02010600040101010101" pitchFamily="2" charset="-122"/>
                <a:ea typeface="华文楷体" panose="02010600040101010101" pitchFamily="2" charset="-122"/>
              </a:rPr>
              <a:t>互联</a:t>
            </a:r>
            <a:r>
              <a:rPr lang="zh-CN" altLang="en-US" sz="2000" kern="100" dirty="0" smtClean="0">
                <a:latin typeface="华文楷体" panose="02010600040101010101" pitchFamily="2" charset="-122"/>
                <a:ea typeface="华文楷体" panose="02010600040101010101" pitchFamily="2" charset="-122"/>
              </a:rPr>
              <a:t>。</a:t>
            </a:r>
            <a:endParaRPr lang="en-US" altLang="zh-CN" sz="2000" kern="100" dirty="0" smtClean="0">
              <a:latin typeface="华文楷体" panose="02010600040101010101" pitchFamily="2" charset="-122"/>
              <a:ea typeface="华文楷体" panose="02010600040101010101" pitchFamily="2" charset="-122"/>
            </a:endParaRPr>
          </a:p>
          <a:p>
            <a:pPr indent="356870" algn="just">
              <a:lnSpc>
                <a:spcPct val="150000"/>
              </a:lnSpc>
              <a:spcAft>
                <a:spcPts val="0"/>
              </a:spcAft>
            </a:pPr>
            <a:r>
              <a:rPr lang="zh-CN" altLang="zh-CN" sz="2000" b="1" kern="100" dirty="0" smtClean="0">
                <a:latin typeface="华文楷体" panose="02010600040101010101" pitchFamily="2" charset="-122"/>
                <a:ea typeface="华文楷体" panose="02010600040101010101" pitchFamily="2" charset="-122"/>
              </a:rPr>
              <a:t>二</a:t>
            </a:r>
            <a:r>
              <a:rPr lang="zh-CN" altLang="zh-CN" sz="2000" b="1" kern="100" dirty="0">
                <a:latin typeface="华文楷体" panose="02010600040101010101" pitchFamily="2" charset="-122"/>
                <a:ea typeface="华文楷体" panose="02010600040101010101" pitchFamily="2" charset="-122"/>
              </a:rPr>
              <a:t>是主要区域无线网络全</a:t>
            </a:r>
            <a:r>
              <a:rPr lang="zh-CN" altLang="zh-CN" sz="2000" b="1" kern="100" dirty="0" smtClean="0">
                <a:latin typeface="华文楷体" panose="02010600040101010101" pitchFamily="2" charset="-122"/>
                <a:ea typeface="华文楷体" panose="02010600040101010101" pitchFamily="2" charset="-122"/>
              </a:rPr>
              <a:t>覆盖</a:t>
            </a:r>
            <a:r>
              <a:rPr lang="zh-CN" altLang="en-US" sz="2000" kern="100" dirty="0" smtClean="0">
                <a:latin typeface="华文楷体" panose="02010600040101010101" pitchFamily="2" charset="-122"/>
                <a:ea typeface="华文楷体" panose="02010600040101010101" pitchFamily="2" charset="-122"/>
              </a:rPr>
              <a:t>。</a:t>
            </a:r>
            <a:r>
              <a:rPr lang="zh-CN" altLang="zh-CN" sz="2000" kern="100" dirty="0" smtClean="0">
                <a:latin typeface="华文楷体" panose="02010600040101010101" pitchFamily="2" charset="-122"/>
                <a:ea typeface="华文楷体" panose="02010600040101010101" pitchFamily="2" charset="-122"/>
              </a:rPr>
              <a:t>安装</a:t>
            </a:r>
            <a:r>
              <a:rPr lang="zh-CN" altLang="zh-CN" sz="2000" kern="100" dirty="0">
                <a:latin typeface="华文楷体" panose="02010600040101010101" pitchFamily="2" charset="-122"/>
                <a:ea typeface="华文楷体" panose="02010600040101010101" pitchFamily="2" charset="-122"/>
              </a:rPr>
              <a:t>无线</a:t>
            </a:r>
            <a:r>
              <a:rPr lang="zh-CN" altLang="zh-CN" sz="2000" kern="100" dirty="0" smtClean="0">
                <a:latin typeface="华文楷体" panose="02010600040101010101" pitchFamily="2" charset="-122"/>
                <a:ea typeface="华文楷体" panose="02010600040101010101" pitchFamily="2" charset="-122"/>
              </a:rPr>
              <a:t>设备</a:t>
            </a:r>
            <a:r>
              <a:rPr lang="en-US" altLang="zh-CN" sz="2000" kern="100" dirty="0" smtClean="0">
                <a:latin typeface="华文楷体" panose="02010600040101010101" pitchFamily="2" charset="-122"/>
                <a:ea typeface="华文楷体" panose="02010600040101010101" pitchFamily="2" charset="-122"/>
              </a:rPr>
              <a:t>8000</a:t>
            </a:r>
            <a:r>
              <a:rPr lang="zh-CN" altLang="zh-CN" sz="2000" kern="100" dirty="0">
                <a:latin typeface="华文楷体" panose="02010600040101010101" pitchFamily="2" charset="-122"/>
                <a:ea typeface="华文楷体" panose="02010600040101010101" pitchFamily="2" charset="-122"/>
              </a:rPr>
              <a:t>余台套</a:t>
            </a:r>
            <a:r>
              <a:rPr lang="zh-CN" altLang="zh-CN" sz="2000" kern="100" dirty="0" smtClean="0">
                <a:latin typeface="华文楷体" panose="02010600040101010101" pitchFamily="2" charset="-122"/>
                <a:ea typeface="华文楷体" panose="02010600040101010101" pitchFamily="2" charset="-122"/>
              </a:rPr>
              <a:t>，覆盖</a:t>
            </a:r>
            <a:r>
              <a:rPr lang="zh-CN" altLang="zh-CN" sz="2000" kern="100" dirty="0">
                <a:latin typeface="华文楷体" panose="02010600040101010101" pitchFamily="2" charset="-122"/>
                <a:ea typeface="华文楷体" panose="02010600040101010101" pitchFamily="2" charset="-122"/>
              </a:rPr>
              <a:t>全校所有教学、办公区及重要公共区域</a:t>
            </a:r>
            <a:r>
              <a:rPr lang="zh-CN" altLang="zh-CN" sz="2000" kern="100" dirty="0" smtClean="0">
                <a:latin typeface="华文楷体" panose="02010600040101010101" pitchFamily="2" charset="-122"/>
                <a:ea typeface="华文楷体" panose="02010600040101010101" pitchFamily="2" charset="-122"/>
              </a:rPr>
              <a:t>，本</a:t>
            </a:r>
            <a:r>
              <a:rPr lang="zh-CN" altLang="zh-CN" sz="2000" kern="100" dirty="0">
                <a:latin typeface="华文楷体" panose="02010600040101010101" pitchFamily="2" charset="-122"/>
                <a:ea typeface="华文楷体" panose="02010600040101010101" pitchFamily="2" charset="-122"/>
              </a:rPr>
              <a:t>学期还将覆盖校园内人流密集的室外</a:t>
            </a:r>
            <a:r>
              <a:rPr lang="zh-CN" altLang="zh-CN" sz="2000" kern="100" dirty="0" smtClean="0">
                <a:latin typeface="华文楷体" panose="02010600040101010101" pitchFamily="2" charset="-122"/>
                <a:ea typeface="华文楷体" panose="02010600040101010101" pitchFamily="2" charset="-122"/>
              </a:rPr>
              <a:t>场所</a:t>
            </a:r>
            <a:r>
              <a:rPr lang="zh-CN" altLang="en-US" sz="2000" kern="100" dirty="0">
                <a:latin typeface="华文楷体" panose="02010600040101010101" pitchFamily="2" charset="-122"/>
                <a:ea typeface="华文楷体" panose="02010600040101010101" pitchFamily="2" charset="-122"/>
              </a:rPr>
              <a:t>。</a:t>
            </a:r>
            <a:endParaRPr lang="en-US" altLang="zh-CN" sz="2000" kern="100" dirty="0" smtClean="0">
              <a:latin typeface="华文楷体" panose="02010600040101010101" pitchFamily="2" charset="-122"/>
              <a:ea typeface="华文楷体" panose="02010600040101010101" pitchFamily="2" charset="-122"/>
            </a:endParaRPr>
          </a:p>
          <a:p>
            <a:pPr indent="356870" algn="just">
              <a:lnSpc>
                <a:spcPct val="150000"/>
              </a:lnSpc>
              <a:spcAft>
                <a:spcPts val="0"/>
              </a:spcAft>
            </a:pPr>
            <a:r>
              <a:rPr lang="zh-CN" altLang="zh-CN" sz="2000" b="1" kern="100" dirty="0" smtClean="0">
                <a:latin typeface="华文楷体" panose="02010600040101010101" pitchFamily="2" charset="-122"/>
                <a:ea typeface="华文楷体" panose="02010600040101010101" pitchFamily="2" charset="-122"/>
              </a:rPr>
              <a:t>三</a:t>
            </a:r>
            <a:r>
              <a:rPr lang="zh-CN" altLang="zh-CN" sz="2000" b="1" kern="100" dirty="0">
                <a:latin typeface="华文楷体" panose="02010600040101010101" pitchFamily="2" charset="-122"/>
                <a:ea typeface="华文楷体" panose="02010600040101010101" pitchFamily="2" charset="-122"/>
              </a:rPr>
              <a:t>是教职工用网免费全覆盖</a:t>
            </a:r>
            <a:r>
              <a:rPr lang="zh-CN" altLang="zh-CN" sz="2000" b="1" kern="100" dirty="0" smtClean="0">
                <a:latin typeface="华文楷体" panose="02010600040101010101" pitchFamily="2" charset="-122"/>
                <a:ea typeface="华文楷体" panose="02010600040101010101" pitchFamily="2" charset="-122"/>
              </a:rPr>
              <a:t>。</a:t>
            </a:r>
            <a:r>
              <a:rPr lang="en-US" altLang="zh-CN" sz="2000" kern="100" dirty="0" smtClean="0">
                <a:latin typeface="华文楷体" panose="02010600040101010101" pitchFamily="2" charset="-122"/>
                <a:ea typeface="华文楷体" panose="02010600040101010101" pitchFamily="2" charset="-122"/>
              </a:rPr>
              <a:t>2018</a:t>
            </a:r>
            <a:r>
              <a:rPr lang="zh-CN" altLang="zh-CN" sz="2000" kern="100" dirty="0">
                <a:latin typeface="华文楷体" panose="02010600040101010101" pitchFamily="2" charset="-122"/>
                <a:ea typeface="华文楷体" panose="02010600040101010101" pitchFamily="2" charset="-122"/>
              </a:rPr>
              <a:t>年</a:t>
            </a:r>
            <a:r>
              <a:rPr lang="en-US" altLang="zh-CN" sz="2000" kern="100" dirty="0">
                <a:latin typeface="华文楷体" panose="02010600040101010101" pitchFamily="2" charset="-122"/>
                <a:ea typeface="华文楷体" panose="02010600040101010101" pitchFamily="2" charset="-122"/>
              </a:rPr>
              <a:t>1</a:t>
            </a:r>
            <a:r>
              <a:rPr lang="zh-CN" altLang="zh-CN" sz="2000" kern="100" dirty="0">
                <a:latin typeface="华文楷体" panose="02010600040101010101" pitchFamily="2" charset="-122"/>
                <a:ea typeface="华文楷体" panose="02010600040101010101" pitchFamily="2" charset="-122"/>
              </a:rPr>
              <a:t>月起，本校在职在岗教职工、离退休人员均可申请一个账号或一个网络</a:t>
            </a:r>
            <a:r>
              <a:rPr lang="en-US" altLang="zh-CN" sz="2000" kern="100" dirty="0">
                <a:latin typeface="华文楷体" panose="02010600040101010101" pitchFamily="2" charset="-122"/>
                <a:ea typeface="华文楷体" panose="02010600040101010101" pitchFamily="2" charset="-122"/>
              </a:rPr>
              <a:t>IP</a:t>
            </a:r>
            <a:r>
              <a:rPr lang="zh-CN" altLang="zh-CN" sz="2000" kern="100" dirty="0">
                <a:latin typeface="华文楷体" panose="02010600040101010101" pitchFamily="2" charset="-122"/>
                <a:ea typeface="华文楷体" panose="02010600040101010101" pitchFamily="2" charset="-122"/>
              </a:rPr>
              <a:t>地址在</a:t>
            </a:r>
            <a:r>
              <a:rPr lang="zh-CN" altLang="zh-CN" sz="2000" kern="100" dirty="0" smtClean="0">
                <a:latin typeface="华文楷体" panose="02010600040101010101" pitchFamily="2" charset="-122"/>
                <a:ea typeface="华文楷体" panose="02010600040101010101" pitchFamily="2" charset="-122"/>
              </a:rPr>
              <a:t>教学</a:t>
            </a:r>
            <a:r>
              <a:rPr lang="zh-CN" altLang="en-US" sz="2000" kern="100" dirty="0" smtClean="0">
                <a:latin typeface="华文楷体" panose="02010600040101010101" pitchFamily="2" charset="-122"/>
                <a:ea typeface="华文楷体" panose="02010600040101010101" pitchFamily="2" charset="-122"/>
              </a:rPr>
              <a:t>、</a:t>
            </a:r>
            <a:r>
              <a:rPr lang="zh-CN" altLang="zh-CN" sz="2000" kern="100" dirty="0" smtClean="0">
                <a:latin typeface="华文楷体" panose="02010600040101010101" pitchFamily="2" charset="-122"/>
                <a:ea typeface="华文楷体" panose="02010600040101010101" pitchFamily="2" charset="-122"/>
              </a:rPr>
              <a:t>办公区</a:t>
            </a:r>
            <a:r>
              <a:rPr lang="zh-CN" altLang="zh-CN" sz="2000" kern="100" dirty="0">
                <a:latin typeface="华文楷体" panose="02010600040101010101" pitchFamily="2" charset="-122"/>
                <a:ea typeface="华文楷体" panose="02010600040101010101" pitchFamily="2" charset="-122"/>
              </a:rPr>
              <a:t>内免费使用</a:t>
            </a:r>
            <a:r>
              <a:rPr lang="zh-CN" altLang="zh-CN" sz="2000" kern="100" dirty="0" smtClean="0">
                <a:latin typeface="华文楷体" panose="02010600040101010101" pitchFamily="2" charset="-122"/>
                <a:ea typeface="华文楷体" panose="02010600040101010101" pitchFamily="2" charset="-122"/>
              </a:rPr>
              <a:t>校园网</a:t>
            </a:r>
            <a:r>
              <a:rPr lang="zh-CN" altLang="en-US" sz="2000" kern="100" dirty="0">
                <a:latin typeface="华文楷体" panose="02010600040101010101" pitchFamily="2" charset="-122"/>
                <a:ea typeface="华文楷体" panose="02010600040101010101" pitchFamily="2" charset="-122"/>
              </a:rPr>
              <a:t>。</a:t>
            </a:r>
            <a:endParaRPr lang="en-US" altLang="zh-CN" sz="2000" kern="100" dirty="0" smtClean="0">
              <a:latin typeface="华文楷体" panose="02010600040101010101" pitchFamily="2" charset="-122"/>
              <a:ea typeface="华文楷体" panose="02010600040101010101" pitchFamily="2" charset="-122"/>
            </a:endParaRPr>
          </a:p>
          <a:p>
            <a:pPr indent="356870" algn="just">
              <a:lnSpc>
                <a:spcPct val="150000"/>
              </a:lnSpc>
              <a:spcAft>
                <a:spcPts val="0"/>
              </a:spcAft>
            </a:pPr>
            <a:r>
              <a:rPr lang="zh-CN" altLang="zh-CN" sz="2000" b="1" kern="100" dirty="0" smtClean="0">
                <a:latin typeface="华文楷体" panose="02010600040101010101" pitchFamily="2" charset="-122"/>
                <a:ea typeface="华文楷体" panose="02010600040101010101" pitchFamily="2" charset="-122"/>
              </a:rPr>
              <a:t>四是家属</a:t>
            </a:r>
            <a:r>
              <a:rPr lang="zh-CN" altLang="zh-CN" sz="2000" b="1" kern="100" dirty="0">
                <a:latin typeface="华文楷体" panose="02010600040101010101" pitchFamily="2" charset="-122"/>
                <a:ea typeface="华文楷体" panose="02010600040101010101" pitchFamily="2" charset="-122"/>
              </a:rPr>
              <a:t>区宽带网络全覆盖。</a:t>
            </a:r>
            <a:r>
              <a:rPr lang="zh-CN" altLang="zh-CN" sz="2000" kern="100" dirty="0">
                <a:latin typeface="华文楷体" panose="02010600040101010101" pitchFamily="2" charset="-122"/>
                <a:ea typeface="华文楷体" panose="02010600040101010101" pitchFamily="2" charset="-122"/>
              </a:rPr>
              <a:t>校内多运营商介入认证计费及校内家属区</a:t>
            </a:r>
            <a:r>
              <a:rPr lang="en-US" altLang="zh-CN" sz="2000" kern="100" dirty="0">
                <a:latin typeface="华文楷体" panose="02010600040101010101" pitchFamily="2" charset="-122"/>
                <a:ea typeface="华文楷体" panose="02010600040101010101" pitchFamily="2" charset="-122"/>
              </a:rPr>
              <a:t>FTTH</a:t>
            </a:r>
            <a:r>
              <a:rPr lang="zh-CN" altLang="zh-CN" sz="2000" kern="100" dirty="0">
                <a:latin typeface="华文楷体" panose="02010600040101010101" pitchFamily="2" charset="-122"/>
                <a:ea typeface="华文楷体" panose="02010600040101010101" pitchFamily="2" charset="-122"/>
              </a:rPr>
              <a:t>入户技术改造已基本完成，完成光纤布线</a:t>
            </a:r>
            <a:r>
              <a:rPr lang="en-US" altLang="zh-CN" sz="2000" kern="100" dirty="0">
                <a:latin typeface="华文楷体" panose="02010600040101010101" pitchFamily="2" charset="-122"/>
                <a:ea typeface="华文楷体" panose="02010600040101010101" pitchFamily="2" charset="-122"/>
              </a:rPr>
              <a:t>9300</a:t>
            </a:r>
            <a:r>
              <a:rPr lang="zh-CN" altLang="zh-CN" sz="2000" kern="100" dirty="0">
                <a:latin typeface="华文楷体" panose="02010600040101010101" pitchFamily="2" charset="-122"/>
                <a:ea typeface="华文楷体" panose="02010600040101010101" pitchFamily="2" charset="-122"/>
              </a:rPr>
              <a:t>户，教职工将可自主选择运营商网络宽带接入</a:t>
            </a:r>
            <a:r>
              <a:rPr lang="zh-CN" altLang="zh-CN" sz="2000" kern="100" dirty="0" smtClean="0">
                <a:latin typeface="华文楷体" panose="02010600040101010101" pitchFamily="2" charset="-122"/>
                <a:ea typeface="华文楷体" panose="02010600040101010101" pitchFamily="2" charset="-122"/>
              </a:rPr>
              <a:t>，</a:t>
            </a:r>
            <a:r>
              <a:rPr lang="zh-CN" altLang="en-US" sz="2000" kern="100" dirty="0" smtClean="0">
                <a:latin typeface="华文楷体" panose="02010600040101010101" pitchFamily="2" charset="-122"/>
                <a:ea typeface="华文楷体" panose="02010600040101010101" pitchFamily="2" charset="-122"/>
              </a:rPr>
              <a:t>极大</a:t>
            </a:r>
            <a:r>
              <a:rPr lang="zh-CN" altLang="zh-CN" sz="2000" kern="100" dirty="0" smtClean="0">
                <a:latin typeface="华文楷体" panose="02010600040101010101" pitchFamily="2" charset="-122"/>
                <a:ea typeface="华文楷体" panose="02010600040101010101" pitchFamily="2" charset="-122"/>
              </a:rPr>
              <a:t>改善</a:t>
            </a:r>
            <a:r>
              <a:rPr lang="zh-CN" altLang="zh-CN" sz="2000" kern="100" dirty="0">
                <a:latin typeface="华文楷体" panose="02010600040101010101" pitchFamily="2" charset="-122"/>
                <a:ea typeface="华文楷体" panose="02010600040101010101" pitchFamily="2" charset="-122"/>
              </a:rPr>
              <a:t>家属区网络速度和通讯质量。</a:t>
            </a:r>
            <a:endParaRPr lang="zh-CN" altLang="zh-CN" sz="1400" kern="100" dirty="0">
              <a:effectLst/>
              <a:latin typeface="华文楷体" panose="02010600040101010101" pitchFamily="2" charset="-122"/>
              <a:ea typeface="华文楷体" panose="02010600040101010101" pitchFamily="2" charset="-122"/>
            </a:endParaRPr>
          </a:p>
        </p:txBody>
      </p:sp>
    </p:spTree>
    <p:extLst>
      <p:ext uri="{BB962C8B-B14F-4D97-AF65-F5344CB8AC3E}">
        <p14:creationId xmlns="" xmlns:p14="http://schemas.microsoft.com/office/powerpoint/2010/main" val="6533527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5"/>
          <p:cNvPicPr>
            <a:picLocks noChangeAspect="1" noChangeArrowheads="1"/>
          </p:cNvPicPr>
          <p:nvPr/>
        </p:nvPicPr>
        <p:blipFill>
          <a:blip r:embed="rId2" cstate="print"/>
          <a:srcRect/>
          <a:stretch>
            <a:fillRect/>
          </a:stretch>
        </p:blipFill>
        <p:spPr bwMode="gray">
          <a:xfrm>
            <a:off x="3556" y="5559212"/>
            <a:ext cx="9140444" cy="1298788"/>
          </a:xfrm>
          <a:prstGeom prst="rect">
            <a:avLst/>
          </a:prstGeom>
          <a:ln>
            <a:noFill/>
          </a:ln>
          <a:effectLst>
            <a:softEdge rad="112500"/>
          </a:effectLst>
        </p:spPr>
      </p:pic>
      <p:sp>
        <p:nvSpPr>
          <p:cNvPr id="6" name="标题 1"/>
          <p:cNvSpPr txBox="1">
            <a:spLocks noChangeArrowheads="1"/>
          </p:cNvSpPr>
          <p:nvPr/>
        </p:nvSpPr>
        <p:spPr bwMode="auto">
          <a:xfrm>
            <a:off x="577343" y="1601101"/>
            <a:ext cx="6172200" cy="4818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buFontTx/>
            </a:pPr>
            <a:r>
              <a:rPr lang="zh-CN" altLang="en-US" sz="2800" b="1" dirty="0">
                <a:solidFill>
                  <a:schemeClr val="bg2">
                    <a:lumMod val="10000"/>
                  </a:schemeClr>
                </a:solidFill>
                <a:latin typeface="黑体" pitchFamily="2" charset="-122"/>
                <a:ea typeface="黑体" pitchFamily="2" charset="-122"/>
              </a:rPr>
              <a:t>（二）数据治理</a:t>
            </a:r>
          </a:p>
        </p:txBody>
      </p:sp>
      <p:graphicFrame>
        <p:nvGraphicFramePr>
          <p:cNvPr id="14" name="表格 13"/>
          <p:cNvGraphicFramePr>
            <a:graphicFrameLocks noGrp="1"/>
          </p:cNvGraphicFramePr>
          <p:nvPr>
            <p:extLst>
              <p:ext uri="{D42A27DB-BD31-4B8C-83A1-F6EECF244321}">
                <p14:modId xmlns="" xmlns:p14="http://schemas.microsoft.com/office/powerpoint/2010/main" val="2214169474"/>
              </p:ext>
            </p:extLst>
          </p:nvPr>
        </p:nvGraphicFramePr>
        <p:xfrm>
          <a:off x="214282" y="2220720"/>
          <a:ext cx="8735564" cy="4637280"/>
        </p:xfrm>
        <a:graphic>
          <a:graphicData uri="http://schemas.openxmlformats.org/drawingml/2006/table">
            <a:tbl>
              <a:tblPr firstRow="1" bandRow="1">
                <a:tableStyleId>{5C22544A-7EE6-4342-B048-85BDC9FD1C3A}</a:tableStyleId>
              </a:tblPr>
              <a:tblGrid>
                <a:gridCol w="321056">
                  <a:extLst>
                    <a:ext uri="{9D8B030D-6E8A-4147-A177-3AD203B41FA5}">
                      <a16:colId xmlns:a16="http://schemas.microsoft.com/office/drawing/2014/main" xmlns="" val="3420523206"/>
                    </a:ext>
                  </a:extLst>
                </a:gridCol>
                <a:gridCol w="2770906">
                  <a:extLst>
                    <a:ext uri="{9D8B030D-6E8A-4147-A177-3AD203B41FA5}">
                      <a16:colId xmlns:a16="http://schemas.microsoft.com/office/drawing/2014/main" xmlns="" val="3995119461"/>
                    </a:ext>
                  </a:extLst>
                </a:gridCol>
                <a:gridCol w="5643602">
                  <a:extLst>
                    <a:ext uri="{9D8B030D-6E8A-4147-A177-3AD203B41FA5}">
                      <a16:colId xmlns:a16="http://schemas.microsoft.com/office/drawing/2014/main" xmlns="" val="2738067789"/>
                    </a:ext>
                  </a:extLst>
                </a:gridCol>
              </a:tblGrid>
              <a:tr h="496363">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序</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tc>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规划要求</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tc>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完成情况</a:t>
                      </a:r>
                      <a:endParaRPr lang="en-US" altLang="zh-CN" sz="2400" dirty="0" smtClean="0">
                        <a:solidFill>
                          <a:schemeClr val="tx1"/>
                        </a:solidFill>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20494135"/>
                  </a:ext>
                </a:extLst>
              </a:tr>
              <a:tr h="921816">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1</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000" dirty="0" smtClean="0">
                          <a:latin typeface="华文楷体" panose="02010600040101010101" pitchFamily="2" charset="-122"/>
                          <a:ea typeface="华文楷体" panose="02010600040101010101" pitchFamily="2" charset="-122"/>
                        </a:rPr>
                        <a:t>完善数据管理运行机制</a:t>
                      </a:r>
                      <a:endParaRPr lang="zh-CN" altLang="en-US" sz="20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solidFill>
                            <a:schemeClr val="tx1"/>
                          </a:solidFill>
                          <a:latin typeface="华文楷体" panose="02010600040101010101" pitchFamily="2" charset="-122"/>
                          <a:ea typeface="华文楷体" panose="02010600040101010101" pitchFamily="2" charset="-122"/>
                        </a:rPr>
                        <a:t>出台相关管理办法文件，并制定了全校组织机构和人员数据标准</a:t>
                      </a:r>
                      <a:endParaRPr lang="zh-CN" altLang="en-US" sz="2000" dirty="0">
                        <a:solidFill>
                          <a:schemeClr val="tx1"/>
                        </a:solidFill>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1201949630"/>
                  </a:ext>
                </a:extLst>
              </a:tr>
              <a:tr h="530038">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2</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000" dirty="0" smtClean="0">
                          <a:latin typeface="华文楷体" panose="02010600040101010101" pitchFamily="2" charset="-122"/>
                          <a:ea typeface="华文楷体" panose="02010600040101010101" pitchFamily="2" charset="-122"/>
                        </a:rPr>
                        <a:t>升级学校数据中心</a:t>
                      </a:r>
                      <a:endParaRPr lang="zh-CN" altLang="en-US" sz="20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完成了数据中心硬件平台建设</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3149167"/>
                  </a:ext>
                </a:extLst>
              </a:tr>
              <a:tr h="532900">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3</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000" dirty="0" smtClean="0">
                          <a:latin typeface="华文楷体" panose="02010600040101010101" pitchFamily="2" charset="-122"/>
                          <a:ea typeface="华文楷体" panose="02010600040101010101" pitchFamily="2" charset="-122"/>
                        </a:rPr>
                        <a:t>实施数据标准化治理</a:t>
                      </a:r>
                      <a:endParaRPr lang="zh-CN" altLang="en-US" sz="20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启动了数据治理项目，实施部分数据标准化治理</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572539478"/>
                  </a:ext>
                </a:extLst>
              </a:tr>
              <a:tr h="516584">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4</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000" dirty="0" smtClean="0">
                          <a:latin typeface="华文楷体" panose="02010600040101010101" pitchFamily="2" charset="-122"/>
                          <a:ea typeface="华文楷体" panose="02010600040101010101" pitchFamily="2" charset="-122"/>
                        </a:rPr>
                        <a:t>数据</a:t>
                      </a:r>
                      <a:r>
                        <a:rPr lang="zh-CN" altLang="en-US" sz="2000" dirty="0" smtClean="0">
                          <a:latin typeface="华文楷体" panose="02010600040101010101" pitchFamily="2" charset="-122"/>
                          <a:ea typeface="华文楷体" panose="02010600040101010101" pitchFamily="2" charset="-122"/>
                        </a:rPr>
                        <a:t>交换与共享平台</a:t>
                      </a:r>
                      <a:endParaRPr lang="zh-CN" altLang="en-US" sz="20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数据交换与共享平台正在稳步推进当中</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1257060073"/>
                  </a:ext>
                </a:extLst>
              </a:tr>
              <a:tr h="571706">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5</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000" dirty="0" smtClean="0">
                          <a:latin typeface="华文楷体" panose="02010600040101010101" pitchFamily="2" charset="-122"/>
                          <a:ea typeface="华文楷体" panose="02010600040101010101" pitchFamily="2" charset="-122"/>
                        </a:rPr>
                        <a:t>建立大数据分析平台</a:t>
                      </a:r>
                      <a:endParaRPr lang="zh-CN" altLang="en-US" sz="20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搭建了大数据分析平台，初步开发了驾驶舱</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1030982536"/>
                  </a:ext>
                </a:extLst>
              </a:tr>
              <a:tr h="496363">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6</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000" dirty="0" smtClean="0">
                          <a:latin typeface="华文楷体" panose="02010600040101010101" pitchFamily="2" charset="-122"/>
                          <a:ea typeface="华文楷体" panose="02010600040101010101" pitchFamily="2" charset="-122"/>
                        </a:rPr>
                        <a:t>建立个人数据中心</a:t>
                      </a:r>
                      <a:endParaRPr lang="zh-CN" altLang="en-US" sz="20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在信息门户中初步建立了个人数据中心</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1282517042"/>
                  </a:ext>
                </a:extLst>
              </a:tr>
            </a:tbl>
          </a:graphicData>
        </a:graphic>
      </p:graphicFrame>
      <p:sp>
        <p:nvSpPr>
          <p:cNvPr id="15" name="标题 1"/>
          <p:cNvSpPr txBox="1">
            <a:spLocks noChangeArrowheads="1"/>
          </p:cNvSpPr>
          <p:nvPr/>
        </p:nvSpPr>
        <p:spPr bwMode="auto">
          <a:xfrm>
            <a:off x="207168" y="203200"/>
            <a:ext cx="9108282" cy="90269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178" algn="l" rtl="0" fontAlgn="base">
              <a:spcBef>
                <a:spcPct val="0"/>
              </a:spcBef>
              <a:spcAft>
                <a:spcPct val="0"/>
              </a:spcAft>
              <a:defRPr sz="4400">
                <a:solidFill>
                  <a:schemeClr val="tx2"/>
                </a:solidFill>
                <a:latin typeface="Tw Cen MT" pitchFamily="34" charset="0"/>
                <a:ea typeface="华文仿宋" pitchFamily="2" charset="-122"/>
              </a:defRPr>
            </a:lvl6pPr>
            <a:lvl7pPr marL="914354" algn="l" rtl="0" fontAlgn="base">
              <a:spcBef>
                <a:spcPct val="0"/>
              </a:spcBef>
              <a:spcAft>
                <a:spcPct val="0"/>
              </a:spcAft>
              <a:defRPr sz="4400">
                <a:solidFill>
                  <a:schemeClr val="tx2"/>
                </a:solidFill>
                <a:latin typeface="Tw Cen MT" pitchFamily="34" charset="0"/>
                <a:ea typeface="华文仿宋" pitchFamily="2" charset="-122"/>
              </a:defRPr>
            </a:lvl7pPr>
            <a:lvl8pPr marL="1371532" algn="l" rtl="0" fontAlgn="base">
              <a:spcBef>
                <a:spcPct val="0"/>
              </a:spcBef>
              <a:spcAft>
                <a:spcPct val="0"/>
              </a:spcAft>
              <a:defRPr sz="4400">
                <a:solidFill>
                  <a:schemeClr val="tx2"/>
                </a:solidFill>
                <a:latin typeface="Tw Cen MT" pitchFamily="34" charset="0"/>
                <a:ea typeface="华文仿宋" pitchFamily="2" charset="-122"/>
              </a:defRPr>
            </a:lvl8pPr>
            <a:lvl9pPr marL="1828709"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r>
              <a:rPr lang="en-US" altLang="zh-CN" sz="3200" b="1" dirty="0" smtClean="0">
                <a:solidFill>
                  <a:srgbClr val="0070C0"/>
                </a:solidFill>
                <a:latin typeface="黑体" pitchFamily="2" charset="-122"/>
                <a:ea typeface="黑体" pitchFamily="2" charset="-122"/>
              </a:rPr>
              <a:t>4.4.3 </a:t>
            </a:r>
            <a:r>
              <a:rPr lang="zh-CN" altLang="en-US" sz="3200" b="1" dirty="0" smtClean="0">
                <a:solidFill>
                  <a:srgbClr val="0070C0"/>
                </a:solidFill>
                <a:latin typeface="黑体" pitchFamily="2" charset="-122"/>
                <a:ea typeface="黑体" pitchFamily="2" charset="-122"/>
              </a:rPr>
              <a:t>对标“十三五”规划</a:t>
            </a:r>
            <a:endParaRPr lang="zh-CN" altLang="en-US" sz="3200" b="1" dirty="0">
              <a:solidFill>
                <a:srgbClr val="FF0000"/>
              </a:solidFill>
              <a:latin typeface="黑体" pitchFamily="2" charset="-122"/>
              <a:ea typeface="黑体" pitchFamily="2" charset="-122"/>
            </a:endParaRPr>
          </a:p>
        </p:txBody>
      </p:sp>
    </p:spTree>
    <p:extLst>
      <p:ext uri="{BB962C8B-B14F-4D97-AF65-F5344CB8AC3E}">
        <p14:creationId xmlns="" xmlns:p14="http://schemas.microsoft.com/office/powerpoint/2010/main" val="15268405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5"/>
          <p:cNvPicPr>
            <a:picLocks noChangeAspect="1" noChangeArrowheads="1"/>
          </p:cNvPicPr>
          <p:nvPr/>
        </p:nvPicPr>
        <p:blipFill>
          <a:blip r:embed="rId2" cstate="print"/>
          <a:srcRect/>
          <a:stretch>
            <a:fillRect/>
          </a:stretch>
        </p:blipFill>
        <p:spPr bwMode="gray">
          <a:xfrm>
            <a:off x="3556" y="5559212"/>
            <a:ext cx="9140444" cy="1298788"/>
          </a:xfrm>
          <a:prstGeom prst="rect">
            <a:avLst/>
          </a:prstGeom>
          <a:ln>
            <a:noFill/>
          </a:ln>
          <a:effectLst>
            <a:softEdge rad="112500"/>
          </a:effectLst>
        </p:spPr>
      </p:pic>
      <p:sp>
        <p:nvSpPr>
          <p:cNvPr id="6" name="标题 1"/>
          <p:cNvSpPr txBox="1">
            <a:spLocks noChangeArrowheads="1"/>
          </p:cNvSpPr>
          <p:nvPr/>
        </p:nvSpPr>
        <p:spPr bwMode="auto">
          <a:xfrm>
            <a:off x="496677" y="1710589"/>
            <a:ext cx="6172200" cy="4818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buFontTx/>
            </a:pPr>
            <a:r>
              <a:rPr lang="zh-CN" altLang="en-US" sz="2800" b="1" dirty="0">
                <a:solidFill>
                  <a:schemeClr val="bg2">
                    <a:lumMod val="10000"/>
                  </a:schemeClr>
                </a:solidFill>
                <a:latin typeface="黑体" pitchFamily="2" charset="-122"/>
                <a:ea typeface="黑体" pitchFamily="2" charset="-122"/>
              </a:rPr>
              <a:t>（三）管理与服务信息化</a:t>
            </a:r>
          </a:p>
        </p:txBody>
      </p:sp>
      <p:sp>
        <p:nvSpPr>
          <p:cNvPr id="11" name="标题 1"/>
          <p:cNvSpPr txBox="1">
            <a:spLocks noChangeArrowheads="1"/>
          </p:cNvSpPr>
          <p:nvPr/>
        </p:nvSpPr>
        <p:spPr bwMode="auto">
          <a:xfrm>
            <a:off x="207168" y="203200"/>
            <a:ext cx="9108282" cy="90269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178" algn="l" rtl="0" fontAlgn="base">
              <a:spcBef>
                <a:spcPct val="0"/>
              </a:spcBef>
              <a:spcAft>
                <a:spcPct val="0"/>
              </a:spcAft>
              <a:defRPr sz="4400">
                <a:solidFill>
                  <a:schemeClr val="tx2"/>
                </a:solidFill>
                <a:latin typeface="Tw Cen MT" pitchFamily="34" charset="0"/>
                <a:ea typeface="华文仿宋" pitchFamily="2" charset="-122"/>
              </a:defRPr>
            </a:lvl6pPr>
            <a:lvl7pPr marL="914354" algn="l" rtl="0" fontAlgn="base">
              <a:spcBef>
                <a:spcPct val="0"/>
              </a:spcBef>
              <a:spcAft>
                <a:spcPct val="0"/>
              </a:spcAft>
              <a:defRPr sz="4400">
                <a:solidFill>
                  <a:schemeClr val="tx2"/>
                </a:solidFill>
                <a:latin typeface="Tw Cen MT" pitchFamily="34" charset="0"/>
                <a:ea typeface="华文仿宋" pitchFamily="2" charset="-122"/>
              </a:defRPr>
            </a:lvl7pPr>
            <a:lvl8pPr marL="1371532" algn="l" rtl="0" fontAlgn="base">
              <a:spcBef>
                <a:spcPct val="0"/>
              </a:spcBef>
              <a:spcAft>
                <a:spcPct val="0"/>
              </a:spcAft>
              <a:defRPr sz="4400">
                <a:solidFill>
                  <a:schemeClr val="tx2"/>
                </a:solidFill>
                <a:latin typeface="Tw Cen MT" pitchFamily="34" charset="0"/>
                <a:ea typeface="华文仿宋" pitchFamily="2" charset="-122"/>
              </a:defRPr>
            </a:lvl8pPr>
            <a:lvl9pPr marL="1828709"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r>
              <a:rPr lang="en-US" altLang="zh-CN" sz="3200" b="1" dirty="0" smtClean="0">
                <a:solidFill>
                  <a:srgbClr val="0070C0"/>
                </a:solidFill>
                <a:latin typeface="黑体" pitchFamily="2" charset="-122"/>
                <a:ea typeface="黑体" pitchFamily="2" charset="-122"/>
              </a:rPr>
              <a:t>4.4.3 </a:t>
            </a:r>
            <a:r>
              <a:rPr lang="zh-CN" altLang="en-US" sz="3200" b="1" dirty="0" smtClean="0">
                <a:solidFill>
                  <a:srgbClr val="0070C0"/>
                </a:solidFill>
                <a:latin typeface="黑体" pitchFamily="2" charset="-122"/>
                <a:ea typeface="黑体" pitchFamily="2" charset="-122"/>
              </a:rPr>
              <a:t>对标“十三五”规划</a:t>
            </a:r>
            <a:endParaRPr lang="zh-CN" altLang="en-US" sz="3200" b="1" dirty="0">
              <a:solidFill>
                <a:srgbClr val="FF0000"/>
              </a:solidFill>
              <a:latin typeface="黑体" pitchFamily="2" charset="-122"/>
              <a:ea typeface="黑体" pitchFamily="2" charset="-122"/>
            </a:endParaRPr>
          </a:p>
        </p:txBody>
      </p:sp>
      <p:graphicFrame>
        <p:nvGraphicFramePr>
          <p:cNvPr id="13" name="表格 12"/>
          <p:cNvGraphicFramePr>
            <a:graphicFrameLocks noGrp="1"/>
          </p:cNvGraphicFramePr>
          <p:nvPr>
            <p:extLst>
              <p:ext uri="{D42A27DB-BD31-4B8C-83A1-F6EECF244321}">
                <p14:modId xmlns="" xmlns:p14="http://schemas.microsoft.com/office/powerpoint/2010/main" val="1019554576"/>
              </p:ext>
            </p:extLst>
          </p:nvPr>
        </p:nvGraphicFramePr>
        <p:xfrm>
          <a:off x="194154" y="2324612"/>
          <a:ext cx="8776111" cy="4572000"/>
        </p:xfrm>
        <a:graphic>
          <a:graphicData uri="http://schemas.openxmlformats.org/drawingml/2006/table">
            <a:tbl>
              <a:tblPr firstRow="1" bandRow="1">
                <a:tableStyleId>{5C22544A-7EE6-4342-B048-85BDC9FD1C3A}</a:tableStyleId>
              </a:tblPr>
              <a:tblGrid>
                <a:gridCol w="322546">
                  <a:extLst>
                    <a:ext uri="{9D8B030D-6E8A-4147-A177-3AD203B41FA5}">
                      <a16:colId xmlns:a16="http://schemas.microsoft.com/office/drawing/2014/main" xmlns="" val="3420523206"/>
                    </a:ext>
                  </a:extLst>
                </a:gridCol>
                <a:gridCol w="2658649">
                  <a:extLst>
                    <a:ext uri="{9D8B030D-6E8A-4147-A177-3AD203B41FA5}">
                      <a16:colId xmlns:a16="http://schemas.microsoft.com/office/drawing/2014/main" xmlns="" val="3995119461"/>
                    </a:ext>
                  </a:extLst>
                </a:gridCol>
                <a:gridCol w="5794916">
                  <a:extLst>
                    <a:ext uri="{9D8B030D-6E8A-4147-A177-3AD203B41FA5}">
                      <a16:colId xmlns:a16="http://schemas.microsoft.com/office/drawing/2014/main" xmlns="" val="2738067789"/>
                    </a:ext>
                  </a:extLst>
                </a:gridCol>
              </a:tblGrid>
              <a:tr h="370840">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序</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nchor="ctr"/>
                </a:tc>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规划要求</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nchor="ctr"/>
                </a:tc>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完成情况</a:t>
                      </a:r>
                      <a:endParaRPr lang="en-US" altLang="zh-CN" sz="2400" dirty="0" smtClean="0">
                        <a:solidFill>
                          <a:schemeClr val="tx1"/>
                        </a:solidFill>
                        <a:latin typeface="华文楷体" panose="02010600040101010101" pitchFamily="2" charset="-122"/>
                        <a:ea typeface="华文楷体" panose="02010600040101010101" pitchFamily="2" charset="-122"/>
                      </a:endParaRPr>
                    </a:p>
                  </a:txBody>
                  <a:tcPr marL="68580" marR="68580" anchor="ctr"/>
                </a:tc>
                <a:extLst>
                  <a:ext uri="{0D108BD9-81ED-4DB2-BD59-A6C34878D82A}">
                    <a16:rowId xmlns:a16="http://schemas.microsoft.com/office/drawing/2014/main" xmlns="" val="3120494135"/>
                  </a:ext>
                </a:extLst>
              </a:tr>
              <a:tr h="370840">
                <a:tc>
                  <a:txBody>
                    <a:bodyPr/>
                    <a:lstStyle/>
                    <a:p>
                      <a:pPr algn="ctr">
                        <a:lnSpc>
                          <a:spcPct val="150000"/>
                        </a:lnSpc>
                      </a:pPr>
                      <a:r>
                        <a:rPr lang="en-US" altLang="zh-CN" sz="2400" dirty="0" smtClean="0">
                          <a:latin typeface="华文楷体" panose="02010600040101010101" pitchFamily="2" charset="-122"/>
                          <a:ea typeface="华文楷体" panose="02010600040101010101" pitchFamily="2" charset="-122"/>
                        </a:rPr>
                        <a:t>1</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ctr">
                        <a:lnSpc>
                          <a:spcPct val="150000"/>
                        </a:lnSpc>
                      </a:pPr>
                      <a:r>
                        <a:rPr lang="zh-CN" altLang="en-US" sz="2400" dirty="0" smtClean="0">
                          <a:latin typeface="华文楷体" panose="02010600040101010101" pitchFamily="2" charset="-122"/>
                          <a:ea typeface="华文楷体" panose="02010600040101010101" pitchFamily="2" charset="-122"/>
                        </a:rPr>
                        <a:t>建设开发应用系统</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截至</a:t>
                      </a:r>
                      <a:r>
                        <a:rPr lang="en-US" altLang="zh-CN" sz="2000" dirty="0" smtClean="0">
                          <a:latin typeface="华文楷体" panose="02010600040101010101" pitchFamily="2" charset="-122"/>
                          <a:ea typeface="华文楷体" panose="02010600040101010101" pitchFamily="2" charset="-122"/>
                        </a:rPr>
                        <a:t>2017</a:t>
                      </a:r>
                      <a:r>
                        <a:rPr lang="zh-CN" altLang="en-US" sz="2000" dirty="0" smtClean="0">
                          <a:latin typeface="华文楷体" panose="02010600040101010101" pitchFamily="2" charset="-122"/>
                          <a:ea typeface="华文楷体" panose="02010600040101010101" pitchFamily="2" charset="-122"/>
                        </a:rPr>
                        <a:t>年底已启动近</a:t>
                      </a:r>
                      <a:r>
                        <a:rPr lang="en-US" altLang="zh-CN" sz="2000" dirty="0" smtClean="0">
                          <a:latin typeface="华文楷体" panose="02010600040101010101" pitchFamily="2" charset="-122"/>
                          <a:ea typeface="华文楷体" panose="02010600040101010101" pitchFamily="2" charset="-122"/>
                        </a:rPr>
                        <a:t>70</a:t>
                      </a:r>
                      <a:r>
                        <a:rPr lang="zh-CN" altLang="en-US" sz="2000" dirty="0" smtClean="0">
                          <a:latin typeface="华文楷体" panose="02010600040101010101" pitchFamily="2" charset="-122"/>
                          <a:ea typeface="华文楷体" panose="02010600040101010101" pitchFamily="2" charset="-122"/>
                        </a:rPr>
                        <a:t>个系统，上线了</a:t>
                      </a:r>
                      <a:r>
                        <a:rPr lang="en-US" altLang="zh-CN" sz="2000" dirty="0" smtClean="0">
                          <a:latin typeface="华文楷体" panose="02010600040101010101" pitchFamily="2" charset="-122"/>
                          <a:ea typeface="华文楷体" panose="02010600040101010101" pitchFamily="2" charset="-122"/>
                        </a:rPr>
                        <a:t>20</a:t>
                      </a:r>
                      <a:r>
                        <a:rPr lang="zh-CN" altLang="en-US" sz="2000" dirty="0" smtClean="0">
                          <a:latin typeface="华文楷体" panose="02010600040101010101" pitchFamily="2" charset="-122"/>
                          <a:ea typeface="华文楷体" panose="02010600040101010101" pitchFamily="2" charset="-122"/>
                        </a:rPr>
                        <a:t>多个应用系统，包括迎新、离校、机关评测系统等。</a:t>
                      </a:r>
                      <a:endParaRPr lang="zh-CN" altLang="en-US" sz="2000" dirty="0">
                        <a:latin typeface="华文楷体" panose="02010600040101010101" pitchFamily="2" charset="-122"/>
                        <a:ea typeface="华文楷体" panose="02010600040101010101" pitchFamily="2" charset="-122"/>
                      </a:endParaRPr>
                    </a:p>
                  </a:txBody>
                  <a:tcPr marL="68580" marR="68580" anchor="ctr"/>
                </a:tc>
                <a:extLst>
                  <a:ext uri="{0D108BD9-81ED-4DB2-BD59-A6C34878D82A}">
                    <a16:rowId xmlns:a16="http://schemas.microsoft.com/office/drawing/2014/main" xmlns="" val="1201949630"/>
                  </a:ext>
                </a:extLst>
              </a:tr>
              <a:tr h="370840">
                <a:tc>
                  <a:txBody>
                    <a:bodyPr/>
                    <a:lstStyle/>
                    <a:p>
                      <a:pPr algn="ctr">
                        <a:lnSpc>
                          <a:spcPct val="150000"/>
                        </a:lnSpc>
                      </a:pPr>
                      <a:r>
                        <a:rPr lang="en-US" altLang="zh-CN" sz="2400" dirty="0" smtClean="0">
                          <a:latin typeface="华文楷体" panose="02010600040101010101" pitchFamily="2" charset="-122"/>
                          <a:ea typeface="华文楷体" panose="02010600040101010101" pitchFamily="2" charset="-122"/>
                        </a:rPr>
                        <a:t>2</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ctr">
                        <a:lnSpc>
                          <a:spcPct val="150000"/>
                        </a:lnSpc>
                      </a:pPr>
                      <a:r>
                        <a:rPr lang="zh-CN" altLang="en-US" sz="2400" dirty="0" smtClean="0">
                          <a:latin typeface="华文楷体" panose="02010600040101010101" pitchFamily="2" charset="-122"/>
                          <a:ea typeface="华文楷体" panose="02010600040101010101" pitchFamily="2" charset="-122"/>
                        </a:rPr>
                        <a:t>全面升级公共服务</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为师生建设了大容量云盘，建设</a:t>
                      </a:r>
                      <a:r>
                        <a:rPr lang="en-US" altLang="zh-CN" sz="2000" dirty="0" smtClean="0">
                          <a:latin typeface="华文楷体" panose="02010600040101010101" pitchFamily="2" charset="-122"/>
                          <a:ea typeface="华文楷体" panose="02010600040101010101" pitchFamily="2" charset="-122"/>
                        </a:rPr>
                        <a:t>8PB</a:t>
                      </a:r>
                      <a:r>
                        <a:rPr lang="zh-CN" altLang="en-US" sz="2000" dirty="0" smtClean="0">
                          <a:latin typeface="华文楷体" panose="02010600040101010101" pitchFamily="2" charset="-122"/>
                          <a:ea typeface="华文楷体" panose="02010600040101010101" pitchFamily="2" charset="-122"/>
                        </a:rPr>
                        <a:t>的存储能力，为全校师生提供云端存储服务；邮件系统由</a:t>
                      </a:r>
                      <a:r>
                        <a:rPr lang="en-US" altLang="zh-CN" sz="2000" dirty="0" smtClean="0">
                          <a:latin typeface="华文楷体" panose="02010600040101010101" pitchFamily="2" charset="-122"/>
                          <a:ea typeface="华文楷体" panose="02010600040101010101" pitchFamily="2" charset="-122"/>
                        </a:rPr>
                        <a:t>5G</a:t>
                      </a:r>
                      <a:r>
                        <a:rPr lang="zh-CN" altLang="en-US" sz="2000" dirty="0" smtClean="0">
                          <a:latin typeface="华文楷体" panose="02010600040101010101" pitchFamily="2" charset="-122"/>
                          <a:ea typeface="华文楷体" panose="02010600040101010101" pitchFamily="2" charset="-122"/>
                        </a:rPr>
                        <a:t>升级到</a:t>
                      </a:r>
                      <a:r>
                        <a:rPr lang="en-US" altLang="zh-CN" sz="2000" dirty="0" smtClean="0">
                          <a:latin typeface="华文楷体" panose="02010600040101010101" pitchFamily="2" charset="-122"/>
                          <a:ea typeface="华文楷体" panose="02010600040101010101" pitchFamily="2" charset="-122"/>
                        </a:rPr>
                        <a:t>20GB/</a:t>
                      </a:r>
                      <a:r>
                        <a:rPr lang="zh-CN" altLang="en-US" sz="2000" dirty="0" smtClean="0">
                          <a:latin typeface="华文楷体" panose="02010600040101010101" pitchFamily="2" charset="-122"/>
                          <a:ea typeface="华文楷体" panose="02010600040101010101" pitchFamily="2" charset="-122"/>
                        </a:rPr>
                        <a:t>人，信息门户、校园卡系统等都得到全面升级；建设了网上统一支付平台、消息平台等。</a:t>
                      </a:r>
                      <a:endParaRPr lang="zh-CN" altLang="en-US" sz="2000" dirty="0">
                        <a:latin typeface="华文楷体" panose="02010600040101010101" pitchFamily="2" charset="-122"/>
                        <a:ea typeface="华文楷体" panose="02010600040101010101" pitchFamily="2" charset="-122"/>
                      </a:endParaRPr>
                    </a:p>
                  </a:txBody>
                  <a:tcPr marL="68580" marR="68580" anchor="ctr"/>
                </a:tc>
                <a:extLst>
                  <a:ext uri="{0D108BD9-81ED-4DB2-BD59-A6C34878D82A}">
                    <a16:rowId xmlns:a16="http://schemas.microsoft.com/office/drawing/2014/main" xmlns="" val="313149167"/>
                  </a:ext>
                </a:extLst>
              </a:tr>
              <a:tr h="370840">
                <a:tc>
                  <a:txBody>
                    <a:bodyPr/>
                    <a:lstStyle/>
                    <a:p>
                      <a:pPr algn="ctr">
                        <a:lnSpc>
                          <a:spcPct val="150000"/>
                        </a:lnSpc>
                      </a:pPr>
                      <a:r>
                        <a:rPr lang="en-US" altLang="zh-CN" sz="2400" dirty="0" smtClean="0">
                          <a:latin typeface="华文楷体" panose="02010600040101010101" pitchFamily="2" charset="-122"/>
                          <a:ea typeface="华文楷体" panose="02010600040101010101" pitchFamily="2" charset="-122"/>
                        </a:rPr>
                        <a:t>3</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ctr">
                        <a:lnSpc>
                          <a:spcPct val="150000"/>
                        </a:lnSpc>
                      </a:pPr>
                      <a:r>
                        <a:rPr lang="zh-CN" altLang="en-US" sz="2400" dirty="0" smtClean="0">
                          <a:latin typeface="华文楷体" panose="02010600040101010101" pitchFamily="2" charset="-122"/>
                          <a:ea typeface="华文楷体" panose="02010600040101010101" pitchFamily="2" charset="-122"/>
                        </a:rPr>
                        <a:t>建立网上服务大厅</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学生一站式正在开发过程中，建议与未来一站式办事大厅结合考虑。</a:t>
                      </a:r>
                      <a:endParaRPr lang="zh-CN" altLang="en-US" sz="2000" dirty="0">
                        <a:latin typeface="华文楷体" panose="02010600040101010101" pitchFamily="2" charset="-122"/>
                        <a:ea typeface="华文楷体" panose="02010600040101010101" pitchFamily="2" charset="-122"/>
                      </a:endParaRPr>
                    </a:p>
                  </a:txBody>
                  <a:tcPr marL="68580" marR="68580" anchor="ctr"/>
                </a:tc>
                <a:extLst>
                  <a:ext uri="{0D108BD9-81ED-4DB2-BD59-A6C34878D82A}">
                    <a16:rowId xmlns:a16="http://schemas.microsoft.com/office/drawing/2014/main" xmlns="" val="572539478"/>
                  </a:ext>
                </a:extLst>
              </a:tr>
            </a:tbl>
          </a:graphicData>
        </a:graphic>
      </p:graphicFrame>
    </p:spTree>
    <p:extLst>
      <p:ext uri="{BB962C8B-B14F-4D97-AF65-F5344CB8AC3E}">
        <p14:creationId xmlns="" xmlns:p14="http://schemas.microsoft.com/office/powerpoint/2010/main" val="28410850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5"/>
          <p:cNvPicPr>
            <a:picLocks noChangeAspect="1" noChangeArrowheads="1"/>
          </p:cNvPicPr>
          <p:nvPr/>
        </p:nvPicPr>
        <p:blipFill>
          <a:blip r:embed="rId2" cstate="print"/>
          <a:srcRect/>
          <a:stretch>
            <a:fillRect/>
          </a:stretch>
        </p:blipFill>
        <p:spPr bwMode="gray">
          <a:xfrm>
            <a:off x="3556" y="5559212"/>
            <a:ext cx="9140444" cy="1298788"/>
          </a:xfrm>
          <a:prstGeom prst="rect">
            <a:avLst/>
          </a:prstGeom>
          <a:ln>
            <a:noFill/>
          </a:ln>
          <a:effectLst>
            <a:softEdge rad="112500"/>
          </a:effectLst>
        </p:spPr>
      </p:pic>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13821" y="2769559"/>
            <a:ext cx="4554091" cy="3336599"/>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725784" y="2769559"/>
            <a:ext cx="4226375" cy="3336599"/>
          </a:xfrm>
          <a:prstGeom prst="rect">
            <a:avLst/>
          </a:prstGeom>
          <a:ln>
            <a:noFill/>
          </a:ln>
          <a:effectLst>
            <a:outerShdw blurRad="190500" algn="tl" rotWithShape="0">
              <a:srgbClr val="000000">
                <a:alpha val="70000"/>
              </a:srgbClr>
            </a:outerShdw>
          </a:effectLst>
        </p:spPr>
      </p:pic>
      <p:sp>
        <p:nvSpPr>
          <p:cNvPr id="4" name="矩形 3"/>
          <p:cNvSpPr/>
          <p:nvPr/>
        </p:nvSpPr>
        <p:spPr>
          <a:xfrm>
            <a:off x="934160" y="1815628"/>
            <a:ext cx="2913413" cy="74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ysClr val="windowText" lastClr="000000"/>
                </a:solidFill>
              </a:rPr>
              <a:t>武汉大学</a:t>
            </a:r>
            <a:r>
              <a:rPr lang="zh-CN" altLang="en-US" sz="2400" dirty="0" smtClean="0">
                <a:solidFill>
                  <a:sysClr val="windowText" lastClr="000000"/>
                </a:solidFill>
              </a:rPr>
              <a:t>信息化</a:t>
            </a:r>
            <a:r>
              <a:rPr lang="zh-CN" altLang="en-US" sz="2400" dirty="0">
                <a:solidFill>
                  <a:sysClr val="windowText" lastClr="000000"/>
                </a:solidFill>
              </a:rPr>
              <a:t>项目分布图</a:t>
            </a:r>
          </a:p>
        </p:txBody>
      </p:sp>
      <p:sp>
        <p:nvSpPr>
          <p:cNvPr id="5" name="矩形 4"/>
          <p:cNvSpPr/>
          <p:nvPr/>
        </p:nvSpPr>
        <p:spPr>
          <a:xfrm>
            <a:off x="5831867" y="1813300"/>
            <a:ext cx="2014208" cy="7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ysClr val="windowText" lastClr="000000"/>
                </a:solidFill>
              </a:rPr>
              <a:t>信息化项目进度图</a:t>
            </a:r>
            <a:endParaRPr lang="zh-CN" altLang="en-US" sz="2400" dirty="0">
              <a:solidFill>
                <a:sysClr val="windowText" lastClr="000000"/>
              </a:solidFill>
            </a:endParaRPr>
          </a:p>
        </p:txBody>
      </p:sp>
      <p:sp>
        <p:nvSpPr>
          <p:cNvPr id="7" name="标题 1"/>
          <p:cNvSpPr txBox="1">
            <a:spLocks noChangeArrowheads="1"/>
          </p:cNvSpPr>
          <p:nvPr/>
        </p:nvSpPr>
        <p:spPr bwMode="auto">
          <a:xfrm>
            <a:off x="207168" y="203200"/>
            <a:ext cx="9108282" cy="90269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178" algn="l" rtl="0" fontAlgn="base">
              <a:spcBef>
                <a:spcPct val="0"/>
              </a:spcBef>
              <a:spcAft>
                <a:spcPct val="0"/>
              </a:spcAft>
              <a:defRPr sz="4400">
                <a:solidFill>
                  <a:schemeClr val="tx2"/>
                </a:solidFill>
                <a:latin typeface="Tw Cen MT" pitchFamily="34" charset="0"/>
                <a:ea typeface="华文仿宋" pitchFamily="2" charset="-122"/>
              </a:defRPr>
            </a:lvl6pPr>
            <a:lvl7pPr marL="914354" algn="l" rtl="0" fontAlgn="base">
              <a:spcBef>
                <a:spcPct val="0"/>
              </a:spcBef>
              <a:spcAft>
                <a:spcPct val="0"/>
              </a:spcAft>
              <a:defRPr sz="4400">
                <a:solidFill>
                  <a:schemeClr val="tx2"/>
                </a:solidFill>
                <a:latin typeface="Tw Cen MT" pitchFamily="34" charset="0"/>
                <a:ea typeface="华文仿宋" pitchFamily="2" charset="-122"/>
              </a:defRPr>
            </a:lvl7pPr>
            <a:lvl8pPr marL="1371532" algn="l" rtl="0" fontAlgn="base">
              <a:spcBef>
                <a:spcPct val="0"/>
              </a:spcBef>
              <a:spcAft>
                <a:spcPct val="0"/>
              </a:spcAft>
              <a:defRPr sz="4400">
                <a:solidFill>
                  <a:schemeClr val="tx2"/>
                </a:solidFill>
                <a:latin typeface="Tw Cen MT" pitchFamily="34" charset="0"/>
                <a:ea typeface="华文仿宋" pitchFamily="2" charset="-122"/>
              </a:defRPr>
            </a:lvl8pPr>
            <a:lvl9pPr marL="1828709"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r>
              <a:rPr lang="en-US" altLang="zh-CN" sz="3200" b="1" dirty="0" smtClean="0">
                <a:solidFill>
                  <a:srgbClr val="0070C0"/>
                </a:solidFill>
                <a:latin typeface="黑体" pitchFamily="2" charset="-122"/>
                <a:ea typeface="黑体" pitchFamily="2" charset="-122"/>
              </a:rPr>
              <a:t>4.4.3 </a:t>
            </a:r>
            <a:r>
              <a:rPr lang="zh-CN" altLang="en-US" sz="3200" b="1" dirty="0" smtClean="0">
                <a:solidFill>
                  <a:srgbClr val="0070C0"/>
                </a:solidFill>
                <a:latin typeface="黑体" pitchFamily="2" charset="-122"/>
                <a:ea typeface="黑体" pitchFamily="2" charset="-122"/>
              </a:rPr>
              <a:t>对标“十三五”规划</a:t>
            </a:r>
            <a:endParaRPr lang="zh-CN" altLang="en-US" sz="3200" b="1" dirty="0">
              <a:solidFill>
                <a:srgbClr val="FF0000"/>
              </a:solidFill>
              <a:latin typeface="黑体" pitchFamily="2" charset="-122"/>
              <a:ea typeface="黑体" pitchFamily="2" charset="-122"/>
            </a:endParaRPr>
          </a:p>
        </p:txBody>
      </p:sp>
    </p:spTree>
    <p:extLst>
      <p:ext uri="{BB962C8B-B14F-4D97-AF65-F5344CB8AC3E}">
        <p14:creationId xmlns="" xmlns:p14="http://schemas.microsoft.com/office/powerpoint/2010/main" val="4175114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457200" y="332657"/>
            <a:ext cx="8229600" cy="932921"/>
          </a:xfrm>
        </p:spPr>
        <p:txBody>
          <a:bodyPr/>
          <a:lstStyle/>
          <a:p>
            <a:pPr eaLnBrk="1" hangingPunct="1">
              <a:defRPr/>
            </a:pPr>
            <a:r>
              <a:rPr lang="en-US" altLang="zh-CN" sz="3200" kern="0" dirty="0" smtClean="0">
                <a:solidFill>
                  <a:srgbClr val="2E06D8"/>
                </a:solidFill>
                <a:latin typeface="黑体" pitchFamily="2" charset="-122"/>
                <a:ea typeface="黑体" pitchFamily="2" charset="-122"/>
              </a:rPr>
              <a:t>1.1.3</a:t>
            </a:r>
            <a:r>
              <a:rPr lang="zh-CN" altLang="en-US" sz="3200" kern="0" dirty="0" smtClean="0">
                <a:solidFill>
                  <a:srgbClr val="2E06D8"/>
                </a:solidFill>
                <a:latin typeface="黑体" pitchFamily="2" charset="-122"/>
                <a:ea typeface="黑体" pitchFamily="2" charset="-122"/>
              </a:rPr>
              <a:t>十九</a:t>
            </a:r>
            <a:r>
              <a:rPr lang="zh-CN" altLang="en-US" sz="3200" kern="0" dirty="0">
                <a:solidFill>
                  <a:srgbClr val="2E06D8"/>
                </a:solidFill>
                <a:latin typeface="黑体" pitchFamily="2" charset="-122"/>
                <a:ea typeface="黑体" pitchFamily="2" charset="-122"/>
              </a:rPr>
              <a:t>大报告， </a:t>
            </a:r>
            <a:r>
              <a:rPr lang="en-US" altLang="zh-CN" sz="3200" kern="0" dirty="0">
                <a:solidFill>
                  <a:srgbClr val="2E06D8"/>
                </a:solidFill>
                <a:latin typeface="黑体" pitchFamily="2" charset="-122"/>
                <a:ea typeface="黑体" pitchFamily="2" charset="-122"/>
              </a:rPr>
              <a:t>8</a:t>
            </a:r>
            <a:r>
              <a:rPr lang="zh-CN" altLang="en-US" sz="3200" kern="0" dirty="0">
                <a:solidFill>
                  <a:srgbClr val="2E06D8"/>
                </a:solidFill>
                <a:latin typeface="黑体" pitchFamily="2" charset="-122"/>
                <a:ea typeface="黑体" pitchFamily="2" charset="-122"/>
              </a:rPr>
              <a:t>次提到互联网</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fontAlgn="auto">
              <a:spcBef>
                <a:spcPts val="750"/>
              </a:spcBef>
              <a:spcAft>
                <a:spcPts val="0"/>
              </a:spcAft>
              <a:buClrTx/>
              <a:buSzTx/>
              <a:buNone/>
            </a:pPr>
            <a:endParaRPr lang="zh-CN" altLang="en-US" sz="2400" b="1" dirty="0">
              <a:solidFill>
                <a:prstClr val="black"/>
              </a:solidFill>
              <a:latin typeface="Tw Cen MT"/>
              <a:ea typeface="华文仿宋" panose="02010600040101010101" pitchFamily="2" charset="-122"/>
            </a:endParaRPr>
          </a:p>
        </p:txBody>
      </p:sp>
      <p:sp>
        <p:nvSpPr>
          <p:cNvPr id="2" name="矩形 1">
            <a:extLst>
              <a:ext uri="{FF2B5EF4-FFF2-40B4-BE49-F238E27FC236}">
                <a16:creationId xmlns="" xmlns:a16="http://schemas.microsoft.com/office/drawing/2014/main" id="{C8BA32F9-15F2-49DB-8A02-3932C6A08A12}"/>
              </a:ext>
            </a:extLst>
          </p:cNvPr>
          <p:cNvSpPr/>
          <p:nvPr/>
        </p:nvSpPr>
        <p:spPr>
          <a:xfrm>
            <a:off x="1907931" y="2018606"/>
            <a:ext cx="7089766" cy="4290918"/>
          </a:xfrm>
          <a:prstGeom prst="rect">
            <a:avLst/>
          </a:prstGeom>
        </p:spPr>
        <p:txBody>
          <a:bodyPr wrap="square">
            <a:spAutoFit/>
          </a:bodyPr>
          <a:lstStyle/>
          <a:p>
            <a:pPr defTabSz="685800" fontAlgn="auto">
              <a:lnSpc>
                <a:spcPct val="100000"/>
              </a:lnSpc>
              <a:spcBef>
                <a:spcPts val="450"/>
              </a:spcBef>
              <a:spcAft>
                <a:spcPts val="450"/>
              </a:spcAft>
              <a:buClrTx/>
              <a:buSzTx/>
            </a:pP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dirty="0">
                <a:solidFill>
                  <a:prstClr val="black"/>
                </a:solidFill>
                <a:latin typeface="华文仿宋" panose="02010600040101010101" pitchFamily="2" charset="-122"/>
                <a:ea typeface="华文仿宋" panose="02010600040101010101" pitchFamily="2" charset="-122"/>
              </a:rPr>
              <a:t>思想文化建设取得重大进展。</a:t>
            </a: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b="1" dirty="0">
                <a:solidFill>
                  <a:srgbClr val="FF0000"/>
                </a:solidFill>
                <a:latin typeface="华文仿宋" panose="02010600040101010101" pitchFamily="2" charset="-122"/>
                <a:ea typeface="华文仿宋" panose="02010600040101010101" pitchFamily="2" charset="-122"/>
              </a:rPr>
              <a:t>互联网建设管理运用不断完善</a:t>
            </a:r>
            <a:r>
              <a:rPr lang="zh-CN" altLang="en-US" sz="1650" dirty="0">
                <a:solidFill>
                  <a:prstClr val="black"/>
                </a:solidFill>
                <a:latin typeface="华文仿宋" panose="02010600040101010101" pitchFamily="2" charset="-122"/>
                <a:ea typeface="华文仿宋" panose="02010600040101010101" pitchFamily="2" charset="-122"/>
              </a:rPr>
              <a:t>，</a:t>
            </a:r>
            <a:r>
              <a:rPr lang="en-US" altLang="zh-CN" sz="1650" dirty="0">
                <a:solidFill>
                  <a:prstClr val="black"/>
                </a:solidFill>
                <a:latin typeface="华文仿宋" panose="02010600040101010101" pitchFamily="2" charset="-122"/>
                <a:ea typeface="华文仿宋" panose="02010600040101010101" pitchFamily="2" charset="-122"/>
              </a:rPr>
              <a:t>……</a:t>
            </a:r>
          </a:p>
          <a:p>
            <a:pPr defTabSz="685800" fontAlgn="auto">
              <a:lnSpc>
                <a:spcPct val="100000"/>
              </a:lnSpc>
              <a:spcBef>
                <a:spcPts val="450"/>
              </a:spcBef>
              <a:spcAft>
                <a:spcPts val="450"/>
              </a:spcAft>
              <a:buClrTx/>
              <a:buSzTx/>
            </a:pP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dirty="0">
                <a:solidFill>
                  <a:prstClr val="black"/>
                </a:solidFill>
                <a:latin typeface="华文仿宋" panose="02010600040101010101" pitchFamily="2" charset="-122"/>
                <a:ea typeface="华文仿宋" panose="02010600040101010101" pitchFamily="2" charset="-122"/>
              </a:rPr>
              <a:t>深化供给侧结构性改革。</a:t>
            </a:r>
            <a:r>
              <a:rPr lang="zh-CN" altLang="en-US" sz="1650" b="1" dirty="0">
                <a:solidFill>
                  <a:srgbClr val="FF0000"/>
                </a:solidFill>
                <a:latin typeface="华文仿宋" panose="02010600040101010101" pitchFamily="2" charset="-122"/>
                <a:ea typeface="华文仿宋" panose="02010600040101010101" pitchFamily="2" charset="-122"/>
              </a:rPr>
              <a:t>推动互联网、大数据、人工智能和实体经济深度融合</a:t>
            </a:r>
            <a:r>
              <a:rPr lang="en-US" altLang="zh-CN" sz="1650" dirty="0">
                <a:solidFill>
                  <a:prstClr val="black"/>
                </a:solidFill>
                <a:latin typeface="华文仿宋" panose="02010600040101010101" pitchFamily="2" charset="-122"/>
                <a:ea typeface="华文仿宋" panose="02010600040101010101" pitchFamily="2" charset="-122"/>
              </a:rPr>
              <a:t>……</a:t>
            </a:r>
          </a:p>
          <a:p>
            <a:pPr defTabSz="685800" fontAlgn="auto">
              <a:lnSpc>
                <a:spcPct val="100000"/>
              </a:lnSpc>
              <a:spcBef>
                <a:spcPts val="450"/>
              </a:spcBef>
              <a:spcAft>
                <a:spcPts val="450"/>
              </a:spcAft>
              <a:buClrTx/>
              <a:buSzTx/>
            </a:pP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dirty="0">
                <a:solidFill>
                  <a:prstClr val="black"/>
                </a:solidFill>
                <a:latin typeface="华文仿宋" panose="02010600040101010101" pitchFamily="2" charset="-122"/>
                <a:ea typeface="华文仿宋" panose="02010600040101010101" pitchFamily="2" charset="-122"/>
              </a:rPr>
              <a:t>加快建设创新型国家。</a:t>
            </a: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dirty="0">
                <a:solidFill>
                  <a:prstClr val="black"/>
                </a:solidFill>
                <a:latin typeface="华文仿宋" panose="02010600040101010101" pitchFamily="2" charset="-122"/>
                <a:ea typeface="华文仿宋" panose="02010600040101010101" pitchFamily="2" charset="-122"/>
              </a:rPr>
              <a:t>航天强国、 </a:t>
            </a:r>
            <a:r>
              <a:rPr lang="zh-CN" altLang="en-US" sz="1650" b="1" dirty="0">
                <a:solidFill>
                  <a:srgbClr val="FF0000"/>
                </a:solidFill>
                <a:latin typeface="华文仿宋" panose="02010600040101010101" pitchFamily="2" charset="-122"/>
                <a:ea typeface="华文仿宋" panose="02010600040101010101" pitchFamily="2" charset="-122"/>
              </a:rPr>
              <a:t>网络强国</a:t>
            </a:r>
            <a:r>
              <a:rPr lang="zh-CN" altLang="en-US" sz="1650" dirty="0">
                <a:solidFill>
                  <a:prstClr val="black"/>
                </a:solidFill>
                <a:latin typeface="华文仿宋" panose="02010600040101010101" pitchFamily="2" charset="-122"/>
                <a:ea typeface="华文仿宋" panose="02010600040101010101" pitchFamily="2" charset="-122"/>
              </a:rPr>
              <a:t>、交通强国、</a:t>
            </a:r>
            <a:r>
              <a:rPr lang="en-US" altLang="zh-CN" sz="1650" dirty="0">
                <a:solidFill>
                  <a:prstClr val="black"/>
                </a:solidFill>
                <a:latin typeface="华文仿宋" panose="02010600040101010101" pitchFamily="2" charset="-122"/>
                <a:ea typeface="华文仿宋" panose="02010600040101010101" pitchFamily="2" charset="-122"/>
              </a:rPr>
              <a:t>……</a:t>
            </a:r>
          </a:p>
          <a:p>
            <a:pPr defTabSz="685800" fontAlgn="auto">
              <a:lnSpc>
                <a:spcPct val="100000"/>
              </a:lnSpc>
              <a:spcBef>
                <a:spcPts val="450"/>
              </a:spcBef>
              <a:spcAft>
                <a:spcPts val="450"/>
              </a:spcAft>
              <a:buClrTx/>
              <a:buSzTx/>
            </a:pP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dirty="0">
                <a:solidFill>
                  <a:prstClr val="black"/>
                </a:solidFill>
                <a:latin typeface="华文仿宋" panose="02010600040101010101" pitchFamily="2" charset="-122"/>
                <a:ea typeface="华文仿宋" panose="02010600040101010101" pitchFamily="2" charset="-122"/>
              </a:rPr>
              <a:t>牢牢掌握意识形态工作领导权。 </a:t>
            </a:r>
            <a:r>
              <a:rPr lang="zh-CN" altLang="en-US" sz="1650" b="1" dirty="0">
                <a:solidFill>
                  <a:srgbClr val="FF0000"/>
                </a:solidFill>
                <a:latin typeface="华文仿宋" panose="02010600040101010101" pitchFamily="2" charset="-122"/>
                <a:ea typeface="华文仿宋" panose="02010600040101010101" pitchFamily="2" charset="-122"/>
              </a:rPr>
              <a:t>加强互联网内容建设，建立网络综合治理体系，营造清朗的网络空间</a:t>
            </a:r>
            <a:r>
              <a:rPr lang="zh-CN" altLang="en-US" sz="1650" dirty="0">
                <a:solidFill>
                  <a:prstClr val="black"/>
                </a:solidFill>
                <a:latin typeface="华文仿宋" panose="02010600040101010101" pitchFamily="2" charset="-122"/>
                <a:ea typeface="华文仿宋" panose="02010600040101010101" pitchFamily="2" charset="-122"/>
              </a:rPr>
              <a:t>。</a:t>
            </a:r>
            <a:endParaRPr lang="en-US" altLang="zh-CN" sz="1650" dirty="0">
              <a:solidFill>
                <a:prstClr val="black"/>
              </a:solidFill>
              <a:latin typeface="华文仿宋" panose="02010600040101010101" pitchFamily="2" charset="-122"/>
              <a:ea typeface="华文仿宋" panose="02010600040101010101" pitchFamily="2" charset="-122"/>
            </a:endParaRPr>
          </a:p>
          <a:p>
            <a:pPr defTabSz="685800" fontAlgn="auto">
              <a:lnSpc>
                <a:spcPct val="100000"/>
              </a:lnSpc>
              <a:spcBef>
                <a:spcPts val="450"/>
              </a:spcBef>
              <a:spcAft>
                <a:spcPts val="450"/>
              </a:spcAft>
              <a:buClrTx/>
              <a:buSzTx/>
            </a:pP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dirty="0">
                <a:solidFill>
                  <a:prstClr val="black"/>
                </a:solidFill>
                <a:latin typeface="华文仿宋" panose="02010600040101010101" pitchFamily="2" charset="-122"/>
                <a:ea typeface="华文仿宋" panose="02010600040101010101" pitchFamily="2" charset="-122"/>
              </a:rPr>
              <a:t>优先发展教育事业。</a:t>
            </a: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dirty="0">
                <a:solidFill>
                  <a:prstClr val="black"/>
                </a:solidFill>
                <a:latin typeface="华文仿宋" panose="02010600040101010101" pitchFamily="2" charset="-122"/>
                <a:ea typeface="华文仿宋" panose="02010600040101010101" pitchFamily="2" charset="-122"/>
              </a:rPr>
              <a:t>办好学前教育、特殊教育和 </a:t>
            </a:r>
            <a:r>
              <a:rPr lang="zh-CN" altLang="en-US" sz="1650" b="1" dirty="0">
                <a:solidFill>
                  <a:srgbClr val="FF0000"/>
                </a:solidFill>
                <a:latin typeface="华文仿宋" panose="02010600040101010101" pitchFamily="2" charset="-122"/>
                <a:ea typeface="华文仿宋" panose="02010600040101010101" pitchFamily="2" charset="-122"/>
              </a:rPr>
              <a:t>网络教育</a:t>
            </a:r>
            <a:r>
              <a:rPr lang="en-US" altLang="zh-CN" sz="1650" dirty="0">
                <a:solidFill>
                  <a:prstClr val="black"/>
                </a:solidFill>
                <a:latin typeface="华文仿宋" panose="02010600040101010101" pitchFamily="2" charset="-122"/>
                <a:ea typeface="华文仿宋" panose="02010600040101010101" pitchFamily="2" charset="-122"/>
              </a:rPr>
              <a:t>……</a:t>
            </a:r>
          </a:p>
          <a:p>
            <a:pPr defTabSz="685800" fontAlgn="auto">
              <a:lnSpc>
                <a:spcPct val="100000"/>
              </a:lnSpc>
              <a:spcBef>
                <a:spcPts val="450"/>
              </a:spcBef>
              <a:spcAft>
                <a:spcPts val="450"/>
              </a:spcAft>
              <a:buClrTx/>
              <a:buSzTx/>
            </a:pP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dirty="0">
                <a:solidFill>
                  <a:prstClr val="black"/>
                </a:solidFill>
                <a:latin typeface="华文仿宋" panose="02010600040101010101" pitchFamily="2" charset="-122"/>
                <a:ea typeface="华文仿宋" panose="02010600040101010101" pitchFamily="2" charset="-122"/>
              </a:rPr>
              <a:t>军队是要准备打仗的，一切工作都必须坚持战斗力标准。</a:t>
            </a: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b="1" dirty="0">
                <a:solidFill>
                  <a:srgbClr val="FF0000"/>
                </a:solidFill>
                <a:latin typeface="华文仿宋" panose="02010600040101010101" pitchFamily="2" charset="-122"/>
                <a:ea typeface="华文仿宋" panose="02010600040101010101" pitchFamily="2" charset="-122"/>
              </a:rPr>
              <a:t>提高基于网络信息体系的联合作战能力</a:t>
            </a:r>
            <a:r>
              <a:rPr lang="zh-CN" altLang="en-US" sz="1650" dirty="0">
                <a:solidFill>
                  <a:prstClr val="black"/>
                </a:solidFill>
                <a:latin typeface="华文仿宋" panose="02010600040101010101" pitchFamily="2" charset="-122"/>
                <a:ea typeface="华文仿宋" panose="02010600040101010101" pitchFamily="2" charset="-122"/>
              </a:rPr>
              <a:t>、</a:t>
            </a:r>
            <a:r>
              <a:rPr lang="en-US" altLang="zh-CN" sz="1650" dirty="0">
                <a:solidFill>
                  <a:prstClr val="black"/>
                </a:solidFill>
                <a:latin typeface="华文仿宋" panose="02010600040101010101" pitchFamily="2" charset="-122"/>
                <a:ea typeface="华文仿宋" panose="02010600040101010101" pitchFamily="2" charset="-122"/>
              </a:rPr>
              <a:t>……</a:t>
            </a:r>
          </a:p>
          <a:p>
            <a:pPr defTabSz="685800" fontAlgn="auto">
              <a:lnSpc>
                <a:spcPct val="100000"/>
              </a:lnSpc>
              <a:spcBef>
                <a:spcPts val="450"/>
              </a:spcBef>
              <a:spcAft>
                <a:spcPts val="450"/>
              </a:spcAft>
              <a:buClrTx/>
              <a:buSzTx/>
            </a:pP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dirty="0">
                <a:solidFill>
                  <a:prstClr val="black"/>
                </a:solidFill>
                <a:latin typeface="华文仿宋" panose="02010600040101010101" pitchFamily="2" charset="-122"/>
                <a:ea typeface="华文仿宋" panose="02010600040101010101" pitchFamily="2" charset="-122"/>
              </a:rPr>
              <a:t>世界正处于大发展大变革大调整时期，和平与发展仍然是时代主题。</a:t>
            </a: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dirty="0">
                <a:solidFill>
                  <a:prstClr val="black"/>
                </a:solidFill>
                <a:latin typeface="华文仿宋" panose="02010600040101010101" pitchFamily="2" charset="-122"/>
                <a:ea typeface="华文仿宋" panose="02010600040101010101" pitchFamily="2" charset="-122"/>
              </a:rPr>
              <a:t>恐怖主义、 </a:t>
            </a:r>
            <a:r>
              <a:rPr lang="zh-CN" altLang="en-US" sz="1650" b="1" dirty="0">
                <a:solidFill>
                  <a:srgbClr val="FF0000"/>
                </a:solidFill>
                <a:latin typeface="华文仿宋" panose="02010600040101010101" pitchFamily="2" charset="-122"/>
                <a:ea typeface="华文仿宋" panose="02010600040101010101" pitchFamily="2" charset="-122"/>
              </a:rPr>
              <a:t>网络安全</a:t>
            </a:r>
            <a:r>
              <a:rPr lang="zh-CN" altLang="en-US" sz="1650" dirty="0">
                <a:solidFill>
                  <a:prstClr val="black"/>
                </a:solidFill>
                <a:latin typeface="华文仿宋" panose="02010600040101010101" pitchFamily="2" charset="-122"/>
                <a:ea typeface="华文仿宋" panose="02010600040101010101" pitchFamily="2" charset="-122"/>
              </a:rPr>
              <a:t>、重大传染性疾病</a:t>
            </a:r>
            <a:r>
              <a:rPr lang="en-US" altLang="zh-CN" sz="1650" dirty="0">
                <a:solidFill>
                  <a:prstClr val="black"/>
                </a:solidFill>
                <a:latin typeface="华文仿宋" panose="02010600040101010101" pitchFamily="2" charset="-122"/>
                <a:ea typeface="华文仿宋" panose="02010600040101010101" pitchFamily="2" charset="-122"/>
              </a:rPr>
              <a:t>……</a:t>
            </a:r>
          </a:p>
          <a:p>
            <a:pPr defTabSz="685800" fontAlgn="auto">
              <a:lnSpc>
                <a:spcPct val="100000"/>
              </a:lnSpc>
              <a:spcBef>
                <a:spcPts val="450"/>
              </a:spcBef>
              <a:spcAft>
                <a:spcPts val="450"/>
              </a:spcAft>
              <a:buClrTx/>
              <a:buSzTx/>
            </a:pP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dirty="0">
                <a:solidFill>
                  <a:prstClr val="black"/>
                </a:solidFill>
                <a:latin typeface="华文仿宋" panose="02010600040101010101" pitchFamily="2" charset="-122"/>
                <a:ea typeface="华文仿宋" panose="02010600040101010101" pitchFamily="2" charset="-122"/>
              </a:rPr>
              <a:t>全面增强执政本领。</a:t>
            </a:r>
            <a:r>
              <a:rPr lang="en-US" altLang="zh-CN" sz="1650" dirty="0">
                <a:solidFill>
                  <a:prstClr val="black"/>
                </a:solidFill>
                <a:latin typeface="华文仿宋" panose="02010600040101010101" pitchFamily="2" charset="-122"/>
                <a:ea typeface="华文仿宋" panose="02010600040101010101" pitchFamily="2" charset="-122"/>
              </a:rPr>
              <a:t>……</a:t>
            </a:r>
            <a:r>
              <a:rPr lang="zh-CN" altLang="en-US" sz="1650" b="1" dirty="0">
                <a:solidFill>
                  <a:srgbClr val="FF0000"/>
                </a:solidFill>
                <a:latin typeface="华文仿宋" panose="02010600040101010101" pitchFamily="2" charset="-122"/>
                <a:ea typeface="华文仿宋" panose="02010600040101010101" pitchFamily="2" charset="-122"/>
              </a:rPr>
              <a:t>善于运用互联网技术和信息化手段开展工作</a:t>
            </a:r>
            <a:r>
              <a:rPr lang="zh-CN" altLang="en-US" sz="1650" dirty="0">
                <a:solidFill>
                  <a:prstClr val="black"/>
                </a:solidFill>
                <a:latin typeface="华文仿宋" panose="02010600040101010101" pitchFamily="2" charset="-122"/>
                <a:ea typeface="华文仿宋" panose="02010600040101010101" pitchFamily="2" charset="-122"/>
              </a:rPr>
              <a:t>。</a:t>
            </a:r>
          </a:p>
        </p:txBody>
      </p:sp>
      <p:pic>
        <p:nvPicPr>
          <p:cNvPr id="3" name="图片 2"/>
          <p:cNvPicPr>
            <a:picLocks noChangeAspect="1"/>
          </p:cNvPicPr>
          <p:nvPr/>
        </p:nvPicPr>
        <p:blipFill>
          <a:blip r:embed="rId3" cstate="print"/>
          <a:stretch>
            <a:fillRect/>
          </a:stretch>
        </p:blipFill>
        <p:spPr>
          <a:xfrm>
            <a:off x="26377" y="2020439"/>
            <a:ext cx="1771724" cy="1273673"/>
          </a:xfrm>
          <a:prstGeom prst="rect">
            <a:avLst/>
          </a:prstGeom>
        </p:spPr>
      </p:pic>
      <p:pic>
        <p:nvPicPr>
          <p:cNvPr id="4" name="图片 3"/>
          <p:cNvPicPr>
            <a:picLocks noChangeAspect="1"/>
          </p:cNvPicPr>
          <p:nvPr/>
        </p:nvPicPr>
        <p:blipFill>
          <a:blip r:embed="rId4" cstate="print"/>
          <a:stretch>
            <a:fillRect/>
          </a:stretch>
        </p:blipFill>
        <p:spPr>
          <a:xfrm>
            <a:off x="1" y="3419232"/>
            <a:ext cx="1798100" cy="1218713"/>
          </a:xfrm>
          <a:prstGeom prst="rect">
            <a:avLst/>
          </a:prstGeom>
        </p:spPr>
      </p:pic>
      <p:pic>
        <p:nvPicPr>
          <p:cNvPr id="6" name="图片 5"/>
          <p:cNvPicPr>
            <a:picLocks noChangeAspect="1"/>
          </p:cNvPicPr>
          <p:nvPr/>
        </p:nvPicPr>
        <p:blipFill>
          <a:blip r:embed="rId5" cstate="print"/>
          <a:stretch>
            <a:fillRect/>
          </a:stretch>
        </p:blipFill>
        <p:spPr>
          <a:xfrm>
            <a:off x="1" y="4763065"/>
            <a:ext cx="1798100" cy="1178066"/>
          </a:xfrm>
          <a:prstGeom prst="rect">
            <a:avLst/>
          </a:prstGeom>
        </p:spPr>
      </p:pic>
    </p:spTree>
    <p:extLst>
      <p:ext uri="{BB962C8B-B14F-4D97-AF65-F5344CB8AC3E}">
        <p14:creationId xmlns="" xmlns:p14="http://schemas.microsoft.com/office/powerpoint/2010/main" val="36593380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5"/>
          <p:cNvPicPr>
            <a:picLocks noChangeAspect="1" noChangeArrowheads="1"/>
          </p:cNvPicPr>
          <p:nvPr/>
        </p:nvPicPr>
        <p:blipFill>
          <a:blip r:embed="rId2" cstate="print"/>
          <a:srcRect/>
          <a:stretch>
            <a:fillRect/>
          </a:stretch>
        </p:blipFill>
        <p:spPr bwMode="gray">
          <a:xfrm>
            <a:off x="3556" y="5559212"/>
            <a:ext cx="9140444" cy="1298788"/>
          </a:xfrm>
          <a:prstGeom prst="rect">
            <a:avLst/>
          </a:prstGeom>
          <a:ln>
            <a:noFill/>
          </a:ln>
          <a:effectLst>
            <a:softEdge rad="112500"/>
          </a:effectLst>
        </p:spPr>
      </p:pic>
      <p:sp>
        <p:nvSpPr>
          <p:cNvPr id="6" name="标题 1"/>
          <p:cNvSpPr txBox="1">
            <a:spLocks noChangeArrowheads="1"/>
          </p:cNvSpPr>
          <p:nvPr/>
        </p:nvSpPr>
        <p:spPr bwMode="auto">
          <a:xfrm>
            <a:off x="444438" y="1682516"/>
            <a:ext cx="6172200" cy="4818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buFontTx/>
            </a:pPr>
            <a:r>
              <a:rPr lang="zh-CN" altLang="en-US" sz="2800" b="1" dirty="0">
                <a:solidFill>
                  <a:schemeClr val="bg2">
                    <a:lumMod val="10000"/>
                  </a:schemeClr>
                </a:solidFill>
                <a:latin typeface="黑体" pitchFamily="2" charset="-122"/>
                <a:ea typeface="黑体" pitchFamily="2" charset="-122"/>
              </a:rPr>
              <a:t>（四）人才培养信息化</a:t>
            </a:r>
          </a:p>
        </p:txBody>
      </p:sp>
      <p:graphicFrame>
        <p:nvGraphicFramePr>
          <p:cNvPr id="13" name="表格 12"/>
          <p:cNvGraphicFramePr>
            <a:graphicFrameLocks noGrp="1"/>
          </p:cNvGraphicFramePr>
          <p:nvPr>
            <p:extLst>
              <p:ext uri="{D42A27DB-BD31-4B8C-83A1-F6EECF244321}">
                <p14:modId xmlns="" xmlns:p14="http://schemas.microsoft.com/office/powerpoint/2010/main" val="2283514505"/>
              </p:ext>
            </p:extLst>
          </p:nvPr>
        </p:nvGraphicFramePr>
        <p:xfrm>
          <a:off x="194153" y="2224403"/>
          <a:ext cx="8819218" cy="4570429"/>
        </p:xfrm>
        <a:graphic>
          <a:graphicData uri="http://schemas.openxmlformats.org/drawingml/2006/table">
            <a:tbl>
              <a:tblPr firstRow="1" bandRow="1">
                <a:tableStyleId>{5C22544A-7EE6-4342-B048-85BDC9FD1C3A}</a:tableStyleId>
              </a:tblPr>
              <a:tblGrid>
                <a:gridCol w="324130">
                  <a:extLst>
                    <a:ext uri="{9D8B030D-6E8A-4147-A177-3AD203B41FA5}">
                      <a16:colId xmlns:a16="http://schemas.microsoft.com/office/drawing/2014/main" xmlns="" val="3420523206"/>
                    </a:ext>
                  </a:extLst>
                </a:gridCol>
                <a:gridCol w="3011572">
                  <a:extLst>
                    <a:ext uri="{9D8B030D-6E8A-4147-A177-3AD203B41FA5}">
                      <a16:colId xmlns:a16="http://schemas.microsoft.com/office/drawing/2014/main" xmlns="" val="3995119461"/>
                    </a:ext>
                  </a:extLst>
                </a:gridCol>
                <a:gridCol w="5483516">
                  <a:extLst>
                    <a:ext uri="{9D8B030D-6E8A-4147-A177-3AD203B41FA5}">
                      <a16:colId xmlns:a16="http://schemas.microsoft.com/office/drawing/2014/main" xmlns="" val="2738067789"/>
                    </a:ext>
                  </a:extLst>
                </a:gridCol>
              </a:tblGrid>
              <a:tr h="729949">
                <a:tc>
                  <a:txBody>
                    <a:bodyPr/>
                    <a:lstStyle/>
                    <a:p>
                      <a:pPr algn="ctr">
                        <a:lnSpc>
                          <a:spcPct val="130000"/>
                        </a:lnSpc>
                      </a:pPr>
                      <a:r>
                        <a:rPr lang="zh-CN" altLang="en-US" sz="2400" dirty="0" smtClean="0">
                          <a:solidFill>
                            <a:schemeClr val="tx1"/>
                          </a:solidFill>
                          <a:latin typeface="华文楷体" panose="02010600040101010101" pitchFamily="2" charset="-122"/>
                          <a:ea typeface="华文楷体" panose="02010600040101010101" pitchFamily="2" charset="-122"/>
                        </a:rPr>
                        <a:t>序</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nchor="ctr"/>
                </a:tc>
                <a:tc>
                  <a:txBody>
                    <a:bodyPr/>
                    <a:lstStyle/>
                    <a:p>
                      <a:pPr algn="ctr">
                        <a:lnSpc>
                          <a:spcPct val="130000"/>
                        </a:lnSpc>
                      </a:pPr>
                      <a:r>
                        <a:rPr lang="zh-CN" altLang="en-US" sz="2400" dirty="0" smtClean="0">
                          <a:solidFill>
                            <a:schemeClr val="tx1"/>
                          </a:solidFill>
                          <a:latin typeface="华文楷体" panose="02010600040101010101" pitchFamily="2" charset="-122"/>
                          <a:ea typeface="华文楷体" panose="02010600040101010101" pitchFamily="2" charset="-122"/>
                        </a:rPr>
                        <a:t>规划要求</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nchor="ctr"/>
                </a:tc>
                <a:tc>
                  <a:txBody>
                    <a:bodyPr/>
                    <a:lstStyle/>
                    <a:p>
                      <a:pPr algn="ctr">
                        <a:lnSpc>
                          <a:spcPct val="130000"/>
                        </a:lnSpc>
                      </a:pPr>
                      <a:r>
                        <a:rPr lang="zh-CN" altLang="en-US" sz="2400" dirty="0" smtClean="0">
                          <a:solidFill>
                            <a:schemeClr val="tx1"/>
                          </a:solidFill>
                          <a:latin typeface="华文楷体" panose="02010600040101010101" pitchFamily="2" charset="-122"/>
                          <a:ea typeface="华文楷体" panose="02010600040101010101" pitchFamily="2" charset="-122"/>
                        </a:rPr>
                        <a:t>完成情况</a:t>
                      </a:r>
                      <a:endParaRPr lang="en-US" altLang="zh-CN" sz="2400" dirty="0" smtClean="0">
                        <a:solidFill>
                          <a:schemeClr val="tx1"/>
                        </a:solidFill>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20494135"/>
                  </a:ext>
                </a:extLst>
              </a:tr>
              <a:tr h="1266809">
                <a:tc>
                  <a:txBody>
                    <a:bodyPr/>
                    <a:lstStyle/>
                    <a:p>
                      <a:pPr algn="l">
                        <a:lnSpc>
                          <a:spcPct val="130000"/>
                        </a:lnSpc>
                      </a:pPr>
                      <a:r>
                        <a:rPr lang="en-US" altLang="zh-CN" sz="2400" dirty="0" smtClean="0">
                          <a:latin typeface="华文楷体" panose="02010600040101010101" pitchFamily="2" charset="-122"/>
                          <a:ea typeface="华文楷体" panose="02010600040101010101" pitchFamily="2" charset="-122"/>
                        </a:rPr>
                        <a:t>1</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l">
                        <a:lnSpc>
                          <a:spcPct val="130000"/>
                        </a:lnSpc>
                      </a:pPr>
                      <a:r>
                        <a:rPr lang="zh-CN" altLang="en-US" sz="2400" dirty="0" smtClean="0">
                          <a:latin typeface="华文楷体" panose="02010600040101010101" pitchFamily="2" charset="-122"/>
                          <a:ea typeface="华文楷体" panose="02010600040101010101" pitchFamily="2" charset="-122"/>
                        </a:rPr>
                        <a:t>知识共享和以学生为中心的一体化教学平台</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l">
                        <a:lnSpc>
                          <a:spcPct val="130000"/>
                        </a:lnSpc>
                      </a:pPr>
                      <a:r>
                        <a:rPr lang="zh-CN" altLang="en-US" sz="2000" dirty="0" smtClean="0">
                          <a:latin typeface="华文楷体" panose="02010600040101010101" pitchFamily="2" charset="-122"/>
                          <a:ea typeface="华文楷体" panose="02010600040101010101" pitchFamily="2" charset="-122"/>
                        </a:rPr>
                        <a:t>教学公共服务平台、本科教学质量管理系统、招生信息管理系统、非学历教育培训管理系统</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1201949630"/>
                  </a:ext>
                </a:extLst>
              </a:tr>
              <a:tr h="729949">
                <a:tc>
                  <a:txBody>
                    <a:bodyPr/>
                    <a:lstStyle/>
                    <a:p>
                      <a:pPr algn="l">
                        <a:lnSpc>
                          <a:spcPct val="130000"/>
                        </a:lnSpc>
                      </a:pPr>
                      <a:r>
                        <a:rPr lang="en-US" altLang="zh-CN" sz="2400" dirty="0" smtClean="0">
                          <a:latin typeface="华文楷体" panose="02010600040101010101" pitchFamily="2" charset="-122"/>
                          <a:ea typeface="华文楷体" panose="02010600040101010101" pitchFamily="2" charset="-122"/>
                        </a:rPr>
                        <a:t>2</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l">
                        <a:lnSpc>
                          <a:spcPct val="130000"/>
                        </a:lnSpc>
                      </a:pPr>
                      <a:r>
                        <a:rPr lang="en-US" altLang="zh-CN" sz="2400" dirty="0" smtClean="0">
                          <a:latin typeface="华文楷体" panose="02010600040101010101" pitchFamily="2" charset="-122"/>
                          <a:ea typeface="华文楷体" panose="02010600040101010101" pitchFamily="2" charset="-122"/>
                        </a:rPr>
                        <a:t>MOOC</a:t>
                      </a:r>
                      <a:r>
                        <a:rPr lang="zh-CN" altLang="en-US" sz="2400" dirty="0" smtClean="0">
                          <a:latin typeface="华文楷体" panose="02010600040101010101" pitchFamily="2" charset="-122"/>
                          <a:ea typeface="华文楷体" panose="02010600040101010101" pitchFamily="2" charset="-122"/>
                        </a:rPr>
                        <a:t>、</a:t>
                      </a:r>
                      <a:r>
                        <a:rPr lang="en-US" altLang="zh-CN" sz="2400" dirty="0" smtClean="0">
                          <a:latin typeface="华文楷体" panose="02010600040101010101" pitchFamily="2" charset="-122"/>
                          <a:ea typeface="华文楷体" panose="02010600040101010101" pitchFamily="2" charset="-122"/>
                        </a:rPr>
                        <a:t>SPOC</a:t>
                      </a:r>
                      <a:r>
                        <a:rPr lang="zh-CN" altLang="en-US" sz="2400" dirty="0" smtClean="0">
                          <a:latin typeface="华文楷体" panose="02010600040101010101" pitchFamily="2" charset="-122"/>
                          <a:ea typeface="华文楷体" panose="02010600040101010101" pitchFamily="2" charset="-122"/>
                        </a:rPr>
                        <a:t>及混合式教学</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l">
                        <a:lnSpc>
                          <a:spcPct val="130000"/>
                        </a:lnSpc>
                      </a:pPr>
                      <a:r>
                        <a:rPr lang="zh-CN" altLang="en-US" sz="2000" dirty="0" smtClean="0">
                          <a:latin typeface="华文楷体" panose="02010600040101010101" pitchFamily="2" charset="-122"/>
                          <a:ea typeface="华文楷体" panose="02010600040101010101" pitchFamily="2" charset="-122"/>
                        </a:rPr>
                        <a:t>“珞珈在线”平台，已上线课程</a:t>
                      </a:r>
                      <a:r>
                        <a:rPr lang="en-US" altLang="zh-CN" sz="2000" dirty="0" smtClean="0">
                          <a:latin typeface="华文楷体" panose="02010600040101010101" pitchFamily="2" charset="-122"/>
                          <a:ea typeface="华文楷体" panose="02010600040101010101" pitchFamily="2" charset="-122"/>
                        </a:rPr>
                        <a:t>50+1</a:t>
                      </a:r>
                      <a:r>
                        <a:rPr lang="zh-CN" altLang="en-US" sz="2000" dirty="0" smtClean="0">
                          <a:latin typeface="华文楷体" panose="02010600040101010101" pitchFamily="2" charset="-122"/>
                          <a:ea typeface="华文楷体" panose="02010600040101010101" pitchFamily="2" charset="-122"/>
                        </a:rPr>
                        <a:t>门，选课超过</a:t>
                      </a:r>
                      <a:r>
                        <a:rPr lang="en-US" altLang="zh-CN" sz="2000" dirty="0" smtClean="0">
                          <a:latin typeface="华文楷体" panose="02010600040101010101" pitchFamily="2" charset="-122"/>
                          <a:ea typeface="华文楷体" panose="02010600040101010101" pitchFamily="2" charset="-122"/>
                        </a:rPr>
                        <a:t>8</a:t>
                      </a:r>
                      <a:r>
                        <a:rPr lang="zh-CN" altLang="en-US" sz="2000" dirty="0" smtClean="0">
                          <a:latin typeface="华文楷体" panose="02010600040101010101" pitchFamily="2" charset="-122"/>
                          <a:ea typeface="华文楷体" panose="02010600040101010101" pitchFamily="2" charset="-122"/>
                        </a:rPr>
                        <a:t>万人次。</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3149167"/>
                  </a:ext>
                </a:extLst>
              </a:tr>
              <a:tr h="1266809">
                <a:tc>
                  <a:txBody>
                    <a:bodyPr/>
                    <a:lstStyle/>
                    <a:p>
                      <a:pPr algn="l">
                        <a:lnSpc>
                          <a:spcPct val="130000"/>
                        </a:lnSpc>
                      </a:pPr>
                      <a:r>
                        <a:rPr lang="en-US" altLang="zh-CN" sz="2400" dirty="0" smtClean="0">
                          <a:latin typeface="华文楷体" panose="02010600040101010101" pitchFamily="2" charset="-122"/>
                          <a:ea typeface="华文楷体" panose="02010600040101010101" pitchFamily="2" charset="-122"/>
                        </a:rPr>
                        <a:t>3</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l">
                        <a:lnSpc>
                          <a:spcPct val="130000"/>
                        </a:lnSpc>
                      </a:pPr>
                      <a:r>
                        <a:rPr lang="zh-CN" altLang="en-US" sz="2400" dirty="0" smtClean="0">
                          <a:latin typeface="华文楷体" panose="02010600040101010101" pitchFamily="2" charset="-122"/>
                          <a:ea typeface="华文楷体" panose="02010600040101010101" pitchFamily="2" charset="-122"/>
                        </a:rPr>
                        <a:t>实现信息技术与教学过程的深度融合</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gn="l">
                        <a:lnSpc>
                          <a:spcPct val="130000"/>
                        </a:lnSpc>
                      </a:pPr>
                      <a:r>
                        <a:rPr lang="zh-CN" altLang="en-US" sz="2000" dirty="0" smtClean="0">
                          <a:latin typeface="华文楷体" panose="02010600040101010101" pitchFamily="2" charset="-122"/>
                          <a:ea typeface="华文楷体" panose="02010600040101010101" pitchFamily="2" charset="-122"/>
                        </a:rPr>
                        <a:t>建设了本科教学质量管理系统，从学校管理方、教师、学生多个维度对本科教学质量进行跟踪管理</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572539478"/>
                  </a:ext>
                </a:extLst>
              </a:tr>
            </a:tbl>
          </a:graphicData>
        </a:graphic>
      </p:graphicFrame>
      <p:sp>
        <p:nvSpPr>
          <p:cNvPr id="14" name="标题 1"/>
          <p:cNvSpPr txBox="1">
            <a:spLocks noChangeArrowheads="1"/>
          </p:cNvSpPr>
          <p:nvPr/>
        </p:nvSpPr>
        <p:spPr bwMode="auto">
          <a:xfrm>
            <a:off x="207168" y="203200"/>
            <a:ext cx="9108282" cy="90269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178" algn="l" rtl="0" fontAlgn="base">
              <a:spcBef>
                <a:spcPct val="0"/>
              </a:spcBef>
              <a:spcAft>
                <a:spcPct val="0"/>
              </a:spcAft>
              <a:defRPr sz="4400">
                <a:solidFill>
                  <a:schemeClr val="tx2"/>
                </a:solidFill>
                <a:latin typeface="Tw Cen MT" pitchFamily="34" charset="0"/>
                <a:ea typeface="华文仿宋" pitchFamily="2" charset="-122"/>
              </a:defRPr>
            </a:lvl6pPr>
            <a:lvl7pPr marL="914354" algn="l" rtl="0" fontAlgn="base">
              <a:spcBef>
                <a:spcPct val="0"/>
              </a:spcBef>
              <a:spcAft>
                <a:spcPct val="0"/>
              </a:spcAft>
              <a:defRPr sz="4400">
                <a:solidFill>
                  <a:schemeClr val="tx2"/>
                </a:solidFill>
                <a:latin typeface="Tw Cen MT" pitchFamily="34" charset="0"/>
                <a:ea typeface="华文仿宋" pitchFamily="2" charset="-122"/>
              </a:defRPr>
            </a:lvl7pPr>
            <a:lvl8pPr marL="1371532" algn="l" rtl="0" fontAlgn="base">
              <a:spcBef>
                <a:spcPct val="0"/>
              </a:spcBef>
              <a:spcAft>
                <a:spcPct val="0"/>
              </a:spcAft>
              <a:defRPr sz="4400">
                <a:solidFill>
                  <a:schemeClr val="tx2"/>
                </a:solidFill>
                <a:latin typeface="Tw Cen MT" pitchFamily="34" charset="0"/>
                <a:ea typeface="华文仿宋" pitchFamily="2" charset="-122"/>
              </a:defRPr>
            </a:lvl8pPr>
            <a:lvl9pPr marL="1828709"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r>
              <a:rPr lang="en-US" altLang="zh-CN" sz="3200" b="1" dirty="0" smtClean="0">
                <a:solidFill>
                  <a:srgbClr val="0070C0"/>
                </a:solidFill>
                <a:latin typeface="黑体" pitchFamily="2" charset="-122"/>
                <a:ea typeface="黑体" pitchFamily="2" charset="-122"/>
              </a:rPr>
              <a:t>4.4.3 </a:t>
            </a:r>
            <a:r>
              <a:rPr lang="zh-CN" altLang="en-US" sz="3200" b="1" dirty="0" smtClean="0">
                <a:solidFill>
                  <a:srgbClr val="0070C0"/>
                </a:solidFill>
                <a:latin typeface="黑体" pitchFamily="2" charset="-122"/>
                <a:ea typeface="黑体" pitchFamily="2" charset="-122"/>
              </a:rPr>
              <a:t>对标“十三五”规划</a:t>
            </a:r>
            <a:endParaRPr lang="zh-CN" altLang="en-US" sz="3200" b="1" dirty="0">
              <a:solidFill>
                <a:srgbClr val="FF0000"/>
              </a:solidFill>
              <a:latin typeface="黑体" pitchFamily="2" charset="-122"/>
              <a:ea typeface="黑体" pitchFamily="2" charset="-122"/>
            </a:endParaRPr>
          </a:p>
        </p:txBody>
      </p:sp>
    </p:spTree>
    <p:extLst>
      <p:ext uri="{BB962C8B-B14F-4D97-AF65-F5344CB8AC3E}">
        <p14:creationId xmlns="" xmlns:p14="http://schemas.microsoft.com/office/powerpoint/2010/main" val="12744780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5"/>
          <p:cNvPicPr>
            <a:picLocks noChangeAspect="1" noChangeArrowheads="1"/>
          </p:cNvPicPr>
          <p:nvPr/>
        </p:nvPicPr>
        <p:blipFill>
          <a:blip r:embed="rId2" cstate="print"/>
          <a:srcRect/>
          <a:stretch>
            <a:fillRect/>
          </a:stretch>
        </p:blipFill>
        <p:spPr bwMode="gray">
          <a:xfrm>
            <a:off x="3556" y="5559212"/>
            <a:ext cx="9140444" cy="1298788"/>
          </a:xfrm>
          <a:prstGeom prst="rect">
            <a:avLst/>
          </a:prstGeom>
          <a:ln>
            <a:noFill/>
          </a:ln>
          <a:effectLst>
            <a:softEdge rad="112500"/>
          </a:effectLst>
        </p:spPr>
      </p:pic>
      <p:sp>
        <p:nvSpPr>
          <p:cNvPr id="6" name="标题 1"/>
          <p:cNvSpPr txBox="1">
            <a:spLocks noChangeArrowheads="1"/>
          </p:cNvSpPr>
          <p:nvPr/>
        </p:nvSpPr>
        <p:spPr bwMode="auto">
          <a:xfrm>
            <a:off x="372852" y="1668815"/>
            <a:ext cx="6172200" cy="4818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buFontTx/>
            </a:pPr>
            <a:r>
              <a:rPr lang="zh-CN" altLang="en-US" sz="2800" b="1" dirty="0">
                <a:solidFill>
                  <a:schemeClr val="bg2">
                    <a:lumMod val="10000"/>
                  </a:schemeClr>
                </a:solidFill>
                <a:latin typeface="黑体" pitchFamily="2" charset="-122"/>
                <a:ea typeface="黑体" pitchFamily="2" charset="-122"/>
              </a:rPr>
              <a:t>（五）科学研究信息化</a:t>
            </a:r>
          </a:p>
        </p:txBody>
      </p:sp>
      <p:sp>
        <p:nvSpPr>
          <p:cNvPr id="11" name="标题 1"/>
          <p:cNvSpPr txBox="1">
            <a:spLocks noChangeArrowheads="1"/>
          </p:cNvSpPr>
          <p:nvPr/>
        </p:nvSpPr>
        <p:spPr bwMode="auto">
          <a:xfrm>
            <a:off x="207168" y="203200"/>
            <a:ext cx="9108282" cy="90269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178" algn="l" rtl="0" fontAlgn="base">
              <a:spcBef>
                <a:spcPct val="0"/>
              </a:spcBef>
              <a:spcAft>
                <a:spcPct val="0"/>
              </a:spcAft>
              <a:defRPr sz="4400">
                <a:solidFill>
                  <a:schemeClr val="tx2"/>
                </a:solidFill>
                <a:latin typeface="Tw Cen MT" pitchFamily="34" charset="0"/>
                <a:ea typeface="华文仿宋" pitchFamily="2" charset="-122"/>
              </a:defRPr>
            </a:lvl6pPr>
            <a:lvl7pPr marL="914354" algn="l" rtl="0" fontAlgn="base">
              <a:spcBef>
                <a:spcPct val="0"/>
              </a:spcBef>
              <a:spcAft>
                <a:spcPct val="0"/>
              </a:spcAft>
              <a:defRPr sz="4400">
                <a:solidFill>
                  <a:schemeClr val="tx2"/>
                </a:solidFill>
                <a:latin typeface="Tw Cen MT" pitchFamily="34" charset="0"/>
                <a:ea typeface="华文仿宋" pitchFamily="2" charset="-122"/>
              </a:defRPr>
            </a:lvl7pPr>
            <a:lvl8pPr marL="1371532" algn="l" rtl="0" fontAlgn="base">
              <a:spcBef>
                <a:spcPct val="0"/>
              </a:spcBef>
              <a:spcAft>
                <a:spcPct val="0"/>
              </a:spcAft>
              <a:defRPr sz="4400">
                <a:solidFill>
                  <a:schemeClr val="tx2"/>
                </a:solidFill>
                <a:latin typeface="Tw Cen MT" pitchFamily="34" charset="0"/>
                <a:ea typeface="华文仿宋" pitchFamily="2" charset="-122"/>
              </a:defRPr>
            </a:lvl8pPr>
            <a:lvl9pPr marL="1828709"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r>
              <a:rPr lang="en-US" altLang="zh-CN" sz="3200" b="1" dirty="0" smtClean="0">
                <a:solidFill>
                  <a:srgbClr val="0070C0"/>
                </a:solidFill>
                <a:latin typeface="黑体" pitchFamily="2" charset="-122"/>
                <a:ea typeface="黑体" pitchFamily="2" charset="-122"/>
              </a:rPr>
              <a:t>4.4.3 </a:t>
            </a:r>
            <a:r>
              <a:rPr lang="zh-CN" altLang="en-US" sz="3200" b="1" dirty="0" smtClean="0">
                <a:solidFill>
                  <a:srgbClr val="0070C0"/>
                </a:solidFill>
                <a:latin typeface="黑体" pitchFamily="2" charset="-122"/>
                <a:ea typeface="黑体" pitchFamily="2" charset="-122"/>
              </a:rPr>
              <a:t>对标“十三五”规划</a:t>
            </a:r>
            <a:endParaRPr lang="zh-CN" altLang="en-US" sz="3200" b="1" dirty="0">
              <a:solidFill>
                <a:srgbClr val="FF0000"/>
              </a:solidFill>
              <a:latin typeface="黑体" pitchFamily="2" charset="-122"/>
              <a:ea typeface="黑体" pitchFamily="2" charset="-122"/>
            </a:endParaRPr>
          </a:p>
        </p:txBody>
      </p:sp>
      <p:graphicFrame>
        <p:nvGraphicFramePr>
          <p:cNvPr id="12" name="表格 11"/>
          <p:cNvGraphicFramePr>
            <a:graphicFrameLocks noGrp="1"/>
          </p:cNvGraphicFramePr>
          <p:nvPr>
            <p:extLst>
              <p:ext uri="{D42A27DB-BD31-4B8C-83A1-F6EECF244321}">
                <p14:modId xmlns="" xmlns:p14="http://schemas.microsoft.com/office/powerpoint/2010/main" val="968642114"/>
              </p:ext>
            </p:extLst>
          </p:nvPr>
        </p:nvGraphicFramePr>
        <p:xfrm>
          <a:off x="194154" y="2261982"/>
          <a:ext cx="8776111" cy="4823705"/>
        </p:xfrm>
        <a:graphic>
          <a:graphicData uri="http://schemas.openxmlformats.org/drawingml/2006/table">
            <a:tbl>
              <a:tblPr firstRow="1" bandRow="1">
                <a:tableStyleId>{5C22544A-7EE6-4342-B048-85BDC9FD1C3A}</a:tableStyleId>
              </a:tblPr>
              <a:tblGrid>
                <a:gridCol w="322546">
                  <a:extLst>
                    <a:ext uri="{9D8B030D-6E8A-4147-A177-3AD203B41FA5}">
                      <a16:colId xmlns:a16="http://schemas.microsoft.com/office/drawing/2014/main" xmlns="" val="3420523206"/>
                    </a:ext>
                  </a:extLst>
                </a:gridCol>
                <a:gridCol w="2658649">
                  <a:extLst>
                    <a:ext uri="{9D8B030D-6E8A-4147-A177-3AD203B41FA5}">
                      <a16:colId xmlns:a16="http://schemas.microsoft.com/office/drawing/2014/main" xmlns="" val="3995119461"/>
                    </a:ext>
                  </a:extLst>
                </a:gridCol>
                <a:gridCol w="5794916">
                  <a:extLst>
                    <a:ext uri="{9D8B030D-6E8A-4147-A177-3AD203B41FA5}">
                      <a16:colId xmlns:a16="http://schemas.microsoft.com/office/drawing/2014/main" xmlns="" val="2738067789"/>
                    </a:ext>
                  </a:extLst>
                </a:gridCol>
              </a:tblGrid>
              <a:tr h="547189">
                <a:tc>
                  <a:txBody>
                    <a:bodyPr/>
                    <a:lstStyle/>
                    <a:p>
                      <a:pPr algn="ctr">
                        <a:lnSpc>
                          <a:spcPct val="130000"/>
                        </a:lnSpc>
                      </a:pPr>
                      <a:r>
                        <a:rPr lang="zh-CN" altLang="en-US" sz="2400" dirty="0" smtClean="0">
                          <a:solidFill>
                            <a:schemeClr val="tx1"/>
                          </a:solidFill>
                          <a:latin typeface="楷体" panose="02010609060101010101" pitchFamily="49" charset="-122"/>
                          <a:ea typeface="楷体" panose="02010609060101010101" pitchFamily="49" charset="-122"/>
                        </a:rPr>
                        <a:t>序</a:t>
                      </a:r>
                      <a:endParaRPr lang="zh-CN" altLang="en-US" sz="2400" dirty="0">
                        <a:solidFill>
                          <a:schemeClr val="tx1"/>
                        </a:solidFill>
                        <a:latin typeface="楷体" panose="02010609060101010101" pitchFamily="49" charset="-122"/>
                        <a:ea typeface="楷体" panose="02010609060101010101" pitchFamily="49" charset="-122"/>
                      </a:endParaRPr>
                    </a:p>
                  </a:txBody>
                  <a:tcPr marL="68580" marR="68580"/>
                </a:tc>
                <a:tc>
                  <a:txBody>
                    <a:bodyPr/>
                    <a:lstStyle/>
                    <a:p>
                      <a:pPr algn="ctr">
                        <a:lnSpc>
                          <a:spcPct val="130000"/>
                        </a:lnSpc>
                      </a:pPr>
                      <a:r>
                        <a:rPr lang="zh-CN" altLang="en-US" sz="1800" dirty="0" smtClean="0">
                          <a:solidFill>
                            <a:schemeClr val="tx1"/>
                          </a:solidFill>
                          <a:latin typeface="楷体" panose="02010609060101010101" pitchFamily="49" charset="-122"/>
                          <a:ea typeface="楷体" panose="02010609060101010101" pitchFamily="49" charset="-122"/>
                        </a:rPr>
                        <a:t>规划要求</a:t>
                      </a:r>
                      <a:endParaRPr lang="zh-CN" altLang="en-US" sz="1800" dirty="0">
                        <a:solidFill>
                          <a:schemeClr val="tx1"/>
                        </a:solidFill>
                        <a:latin typeface="楷体" panose="02010609060101010101" pitchFamily="49" charset="-122"/>
                        <a:ea typeface="楷体" panose="02010609060101010101" pitchFamily="49" charset="-122"/>
                      </a:endParaRPr>
                    </a:p>
                  </a:txBody>
                  <a:tcPr marL="68580" marR="68580"/>
                </a:tc>
                <a:tc>
                  <a:txBody>
                    <a:bodyPr/>
                    <a:lstStyle/>
                    <a:p>
                      <a:pPr algn="ctr">
                        <a:lnSpc>
                          <a:spcPct val="130000"/>
                        </a:lnSpc>
                      </a:pPr>
                      <a:r>
                        <a:rPr lang="zh-CN" altLang="en-US" sz="1800" dirty="0" smtClean="0">
                          <a:solidFill>
                            <a:schemeClr val="tx1"/>
                          </a:solidFill>
                          <a:latin typeface="楷体" panose="02010609060101010101" pitchFamily="49" charset="-122"/>
                          <a:ea typeface="楷体" panose="02010609060101010101" pitchFamily="49" charset="-122"/>
                        </a:rPr>
                        <a:t>完成情况</a:t>
                      </a:r>
                      <a:endParaRPr lang="en-US" altLang="zh-CN" sz="1800" dirty="0" smtClean="0">
                        <a:solidFill>
                          <a:schemeClr val="tx1"/>
                        </a:solidFill>
                        <a:latin typeface="楷体" panose="02010609060101010101" pitchFamily="49" charset="-122"/>
                        <a:ea typeface="楷体" panose="02010609060101010101" pitchFamily="49" charset="-122"/>
                      </a:endParaRPr>
                    </a:p>
                  </a:txBody>
                  <a:tcPr marL="68580" marR="68580"/>
                </a:tc>
                <a:extLst>
                  <a:ext uri="{0D108BD9-81ED-4DB2-BD59-A6C34878D82A}">
                    <a16:rowId xmlns:a16="http://schemas.microsoft.com/office/drawing/2014/main" xmlns="" val="3120494135"/>
                  </a:ext>
                </a:extLst>
              </a:tr>
              <a:tr h="853144">
                <a:tc>
                  <a:txBody>
                    <a:bodyPr/>
                    <a:lstStyle/>
                    <a:p>
                      <a:pPr>
                        <a:lnSpc>
                          <a:spcPct val="130000"/>
                        </a:lnSpc>
                      </a:pPr>
                      <a:r>
                        <a:rPr lang="en-US" altLang="zh-CN" sz="2400" dirty="0" smtClean="0">
                          <a:latin typeface="楷体" panose="02010609060101010101" pitchFamily="49" charset="-122"/>
                          <a:ea typeface="楷体" panose="02010609060101010101" pitchFamily="49" charset="-122"/>
                        </a:rPr>
                        <a:t>1</a:t>
                      </a:r>
                      <a:endParaRPr lang="zh-CN" altLang="en-US" sz="2400" dirty="0">
                        <a:latin typeface="楷体" panose="02010609060101010101" pitchFamily="49" charset="-122"/>
                        <a:ea typeface="楷体" panose="02010609060101010101" pitchFamily="49" charset="-122"/>
                      </a:endParaRPr>
                    </a:p>
                  </a:txBody>
                  <a:tcPr marL="68580" marR="68580"/>
                </a:tc>
                <a:tc>
                  <a:txBody>
                    <a:bodyPr/>
                    <a:lstStyle/>
                    <a:p>
                      <a:pPr>
                        <a:lnSpc>
                          <a:spcPct val="130000"/>
                        </a:lnSpc>
                      </a:pPr>
                      <a:r>
                        <a:rPr lang="zh-CN" altLang="en-US" sz="1800" dirty="0" smtClean="0">
                          <a:latin typeface="楷体" panose="02010609060101010101" pitchFamily="49" charset="-122"/>
                          <a:ea typeface="楷体" panose="02010609060101010101" pitchFamily="49" charset="-122"/>
                        </a:rPr>
                        <a:t>整合全校科研资源数据</a:t>
                      </a:r>
                      <a:endParaRPr lang="zh-CN" altLang="en-US" sz="1800" dirty="0">
                        <a:latin typeface="楷体" panose="02010609060101010101" pitchFamily="49" charset="-122"/>
                        <a:ea typeface="楷体" panose="02010609060101010101" pitchFamily="49" charset="-122"/>
                      </a:endParaRPr>
                    </a:p>
                  </a:txBody>
                  <a:tcPr marL="68580" marR="68580"/>
                </a:tc>
                <a:tc>
                  <a:txBody>
                    <a:bodyPr/>
                    <a:lstStyle/>
                    <a:p>
                      <a:pPr algn="l">
                        <a:lnSpc>
                          <a:spcPct val="130000"/>
                        </a:lnSpc>
                      </a:pPr>
                      <a:r>
                        <a:rPr lang="zh-CN" altLang="en-US" sz="1800" dirty="0" smtClean="0">
                          <a:solidFill>
                            <a:srgbClr val="050313"/>
                          </a:solidFill>
                          <a:latin typeface="楷体" panose="02010609060101010101" pitchFamily="49" charset="-122"/>
                          <a:ea typeface="楷体" panose="02010609060101010101" pitchFamily="49" charset="-122"/>
                        </a:rPr>
                        <a:t>正在实现与财务系统、人事系统等各系统的互联互通，与人事、财务、设备、采购、成果转化、档案等校内系统的对接</a:t>
                      </a:r>
                      <a:endParaRPr lang="zh-CN" altLang="en-US" sz="1800" dirty="0">
                        <a:solidFill>
                          <a:srgbClr val="050313"/>
                        </a:solidFill>
                        <a:latin typeface="楷体" panose="02010609060101010101" pitchFamily="49" charset="-122"/>
                        <a:ea typeface="楷体" panose="02010609060101010101" pitchFamily="49" charset="-122"/>
                      </a:endParaRPr>
                    </a:p>
                  </a:txBody>
                  <a:tcPr marL="68580" marR="68580"/>
                </a:tc>
                <a:extLst>
                  <a:ext uri="{0D108BD9-81ED-4DB2-BD59-A6C34878D82A}">
                    <a16:rowId xmlns:a16="http://schemas.microsoft.com/office/drawing/2014/main" xmlns="" val="1201949630"/>
                  </a:ext>
                </a:extLst>
              </a:tr>
              <a:tr h="1006121">
                <a:tc>
                  <a:txBody>
                    <a:bodyPr/>
                    <a:lstStyle/>
                    <a:p>
                      <a:pPr>
                        <a:lnSpc>
                          <a:spcPct val="130000"/>
                        </a:lnSpc>
                      </a:pPr>
                      <a:r>
                        <a:rPr lang="en-US" altLang="zh-CN" sz="2400" dirty="0" smtClean="0">
                          <a:latin typeface="楷体" panose="02010609060101010101" pitchFamily="49" charset="-122"/>
                          <a:ea typeface="楷体" panose="02010609060101010101" pitchFamily="49" charset="-122"/>
                        </a:rPr>
                        <a:t>2</a:t>
                      </a:r>
                      <a:endParaRPr lang="zh-CN" altLang="en-US" sz="2400" dirty="0">
                        <a:latin typeface="楷体" panose="02010609060101010101" pitchFamily="49" charset="-122"/>
                        <a:ea typeface="楷体" panose="02010609060101010101" pitchFamily="49" charset="-122"/>
                      </a:endParaRPr>
                    </a:p>
                  </a:txBody>
                  <a:tcPr marL="68580" marR="68580"/>
                </a:tc>
                <a:tc>
                  <a:txBody>
                    <a:bodyPr/>
                    <a:lstStyle/>
                    <a:p>
                      <a:pPr>
                        <a:lnSpc>
                          <a:spcPct val="130000"/>
                        </a:lnSpc>
                      </a:pPr>
                      <a:r>
                        <a:rPr lang="zh-CN" altLang="en-US" sz="1800" dirty="0" smtClean="0">
                          <a:latin typeface="楷体" panose="02010609060101010101" pitchFamily="49" charset="-122"/>
                          <a:ea typeface="楷体" panose="02010609060101010101" pitchFamily="49" charset="-122"/>
                        </a:rPr>
                        <a:t>实现对科研项目、团队、成果、经费等管理</a:t>
                      </a:r>
                      <a:endParaRPr lang="zh-CN" altLang="en-US" sz="1800" dirty="0">
                        <a:latin typeface="楷体" panose="02010609060101010101" pitchFamily="49" charset="-122"/>
                        <a:ea typeface="楷体" panose="02010609060101010101" pitchFamily="49" charset="-122"/>
                      </a:endParaRPr>
                    </a:p>
                  </a:txBody>
                  <a:tcPr marL="68580" marR="68580"/>
                </a:tc>
                <a:tc>
                  <a:txBody>
                    <a:bodyPr/>
                    <a:lstStyle/>
                    <a:p>
                      <a:pPr algn="l">
                        <a:lnSpc>
                          <a:spcPct val="130000"/>
                        </a:lnSpc>
                      </a:pPr>
                      <a:r>
                        <a:rPr lang="zh-CN" altLang="en-US" sz="1800" dirty="0" smtClean="0">
                          <a:solidFill>
                            <a:srgbClr val="050313"/>
                          </a:solidFill>
                          <a:latin typeface="楷体" panose="02010609060101010101" pitchFamily="49" charset="-122"/>
                          <a:ea typeface="楷体" panose="02010609060101010101" pitchFamily="49" charset="-122"/>
                        </a:rPr>
                        <a:t>实现了对自科和社科项目统一管理，对科研项目、数据进行监控和分析，建立科研项目全过程管理体系</a:t>
                      </a:r>
                      <a:endParaRPr lang="zh-CN" altLang="en-US" sz="1800" dirty="0">
                        <a:solidFill>
                          <a:srgbClr val="050313"/>
                        </a:solidFill>
                        <a:latin typeface="楷体" panose="02010609060101010101" pitchFamily="49" charset="-122"/>
                        <a:ea typeface="楷体" panose="02010609060101010101" pitchFamily="49" charset="-122"/>
                      </a:endParaRPr>
                    </a:p>
                  </a:txBody>
                  <a:tcPr marL="68580" marR="68580"/>
                </a:tc>
                <a:extLst>
                  <a:ext uri="{0D108BD9-81ED-4DB2-BD59-A6C34878D82A}">
                    <a16:rowId xmlns:a16="http://schemas.microsoft.com/office/drawing/2014/main" xmlns="" val="313149167"/>
                  </a:ext>
                </a:extLst>
              </a:tr>
              <a:tr h="547189">
                <a:tc>
                  <a:txBody>
                    <a:bodyPr/>
                    <a:lstStyle/>
                    <a:p>
                      <a:pPr>
                        <a:lnSpc>
                          <a:spcPct val="130000"/>
                        </a:lnSpc>
                      </a:pPr>
                      <a:r>
                        <a:rPr lang="en-US" altLang="zh-CN" sz="2400" dirty="0" smtClean="0">
                          <a:latin typeface="楷体" panose="02010609060101010101" pitchFamily="49" charset="-122"/>
                          <a:ea typeface="楷体" panose="02010609060101010101" pitchFamily="49" charset="-122"/>
                        </a:rPr>
                        <a:t>3</a:t>
                      </a:r>
                      <a:endParaRPr lang="zh-CN" altLang="en-US" sz="2400" dirty="0">
                        <a:latin typeface="楷体" panose="02010609060101010101" pitchFamily="49" charset="-122"/>
                        <a:ea typeface="楷体" panose="02010609060101010101" pitchFamily="49" charset="-122"/>
                      </a:endParaRPr>
                    </a:p>
                  </a:txBody>
                  <a:tcPr marL="68580" marR="68580"/>
                </a:tc>
                <a:tc>
                  <a:txBody>
                    <a:bodyPr/>
                    <a:lstStyle/>
                    <a:p>
                      <a:pPr>
                        <a:lnSpc>
                          <a:spcPct val="130000"/>
                        </a:lnSpc>
                      </a:pPr>
                      <a:r>
                        <a:rPr lang="zh-CN" altLang="en-US" sz="1800" dirty="0" smtClean="0">
                          <a:latin typeface="楷体" panose="02010609060101010101" pitchFamily="49" charset="-122"/>
                          <a:ea typeface="楷体" panose="02010609060101010101" pitchFamily="49" charset="-122"/>
                        </a:rPr>
                        <a:t>建立“科研社区”</a:t>
                      </a:r>
                      <a:endParaRPr lang="zh-CN" altLang="en-US" sz="1800" dirty="0">
                        <a:latin typeface="楷体" panose="02010609060101010101" pitchFamily="49" charset="-122"/>
                        <a:ea typeface="楷体" panose="02010609060101010101" pitchFamily="49" charset="-122"/>
                      </a:endParaRPr>
                    </a:p>
                  </a:txBody>
                  <a:tcPr marL="68580" marR="68580"/>
                </a:tc>
                <a:tc>
                  <a:txBody>
                    <a:bodyPr/>
                    <a:lstStyle/>
                    <a:p>
                      <a:pPr algn="l">
                        <a:lnSpc>
                          <a:spcPct val="130000"/>
                        </a:lnSpc>
                      </a:pPr>
                      <a:r>
                        <a:rPr lang="zh-CN" altLang="en-US" sz="1800" dirty="0" smtClean="0">
                          <a:latin typeface="楷体" panose="02010609060101010101" pitchFamily="49" charset="-122"/>
                          <a:ea typeface="楷体" panose="02010609060101010101" pitchFamily="49" charset="-122"/>
                        </a:rPr>
                        <a:t>对项目进行全过程、全要素和全生命周期</a:t>
                      </a:r>
                      <a:r>
                        <a:rPr lang="zh-CN" altLang="en-US" sz="1800" dirty="0" smtClean="0">
                          <a:latin typeface="楷体" panose="02010609060101010101" pitchFamily="49" charset="-122"/>
                          <a:ea typeface="楷体" panose="02010609060101010101" pitchFamily="49" charset="-122"/>
                        </a:rPr>
                        <a:t>的管</a:t>
                      </a:r>
                      <a:r>
                        <a:rPr lang="zh-CN" altLang="en-US" sz="1800" dirty="0" smtClean="0">
                          <a:latin typeface="楷体" panose="02010609060101010101" pitchFamily="49" charset="-122"/>
                          <a:ea typeface="楷体" panose="02010609060101010101" pitchFamily="49" charset="-122"/>
                        </a:rPr>
                        <a:t>控</a:t>
                      </a:r>
                      <a:endParaRPr lang="zh-CN" altLang="en-US" sz="1800" dirty="0">
                        <a:latin typeface="楷体" panose="02010609060101010101" pitchFamily="49" charset="-122"/>
                        <a:ea typeface="楷体" panose="02010609060101010101" pitchFamily="49" charset="-122"/>
                      </a:endParaRPr>
                    </a:p>
                  </a:txBody>
                  <a:tcPr marL="68580" marR="68580"/>
                </a:tc>
                <a:extLst>
                  <a:ext uri="{0D108BD9-81ED-4DB2-BD59-A6C34878D82A}">
                    <a16:rowId xmlns:a16="http://schemas.microsoft.com/office/drawing/2014/main" xmlns="" val="572539478"/>
                  </a:ext>
                </a:extLst>
              </a:tr>
              <a:tr h="547189">
                <a:tc>
                  <a:txBody>
                    <a:bodyPr/>
                    <a:lstStyle/>
                    <a:p>
                      <a:pPr>
                        <a:lnSpc>
                          <a:spcPct val="130000"/>
                        </a:lnSpc>
                      </a:pPr>
                      <a:r>
                        <a:rPr lang="en-US" altLang="zh-CN" sz="2400" dirty="0" smtClean="0">
                          <a:latin typeface="楷体" panose="02010609060101010101" pitchFamily="49" charset="-122"/>
                          <a:ea typeface="楷体" panose="02010609060101010101" pitchFamily="49" charset="-122"/>
                        </a:rPr>
                        <a:t>4</a:t>
                      </a:r>
                      <a:endParaRPr lang="zh-CN" altLang="en-US" sz="2400" dirty="0">
                        <a:latin typeface="楷体" panose="02010609060101010101" pitchFamily="49" charset="-122"/>
                        <a:ea typeface="楷体" panose="02010609060101010101" pitchFamily="49" charset="-122"/>
                      </a:endParaRPr>
                    </a:p>
                  </a:txBody>
                  <a:tcPr marL="68580" marR="68580"/>
                </a:tc>
                <a:tc>
                  <a:txBody>
                    <a:bodyPr/>
                    <a:lstStyle/>
                    <a:p>
                      <a:pPr>
                        <a:lnSpc>
                          <a:spcPct val="130000"/>
                        </a:lnSpc>
                      </a:pPr>
                      <a:r>
                        <a:rPr lang="zh-CN" altLang="en-US" sz="1800" dirty="0" smtClean="0">
                          <a:latin typeface="楷体" panose="02010609060101010101" pitchFamily="49" charset="-122"/>
                          <a:ea typeface="楷体" panose="02010609060101010101" pitchFamily="49" charset="-122"/>
                        </a:rPr>
                        <a:t>开放性平台建设</a:t>
                      </a:r>
                      <a:endParaRPr lang="zh-CN" altLang="en-US" sz="1800" dirty="0">
                        <a:latin typeface="楷体" panose="02010609060101010101" pitchFamily="49" charset="-122"/>
                        <a:ea typeface="楷体" panose="02010609060101010101" pitchFamily="49" charset="-122"/>
                      </a:endParaRPr>
                    </a:p>
                  </a:txBody>
                  <a:tcPr marL="68580" marR="68580"/>
                </a:tc>
                <a:tc>
                  <a:txBody>
                    <a:bodyPr/>
                    <a:lstStyle/>
                    <a:p>
                      <a:pPr algn="l">
                        <a:lnSpc>
                          <a:spcPct val="130000"/>
                        </a:lnSpc>
                      </a:pPr>
                      <a:r>
                        <a:rPr lang="zh-CN" altLang="en-US" sz="1800" dirty="0" smtClean="0">
                          <a:latin typeface="楷体" panose="02010609060101010101" pitchFamily="49" charset="-122"/>
                          <a:ea typeface="楷体" panose="02010609060101010101" pitchFamily="49" charset="-122"/>
                        </a:rPr>
                        <a:t>正在稳步推进当中</a:t>
                      </a:r>
                      <a:endParaRPr lang="zh-CN" altLang="en-US" sz="1800" dirty="0">
                        <a:latin typeface="楷体" panose="02010609060101010101" pitchFamily="49" charset="-122"/>
                        <a:ea typeface="楷体" panose="02010609060101010101" pitchFamily="49" charset="-122"/>
                      </a:endParaRPr>
                    </a:p>
                  </a:txBody>
                  <a:tcPr marL="68580" marR="68580"/>
                </a:tc>
                <a:extLst>
                  <a:ext uri="{0D108BD9-81ED-4DB2-BD59-A6C34878D82A}">
                    <a16:rowId xmlns:a16="http://schemas.microsoft.com/office/drawing/2014/main" xmlns="" val="1257060073"/>
                  </a:ext>
                </a:extLst>
              </a:tr>
              <a:tr h="1006121">
                <a:tc>
                  <a:txBody>
                    <a:bodyPr/>
                    <a:lstStyle/>
                    <a:p>
                      <a:pPr>
                        <a:lnSpc>
                          <a:spcPct val="130000"/>
                        </a:lnSpc>
                      </a:pPr>
                      <a:r>
                        <a:rPr lang="en-US" altLang="zh-CN" sz="2400" dirty="0" smtClean="0">
                          <a:latin typeface="楷体" panose="02010609060101010101" pitchFamily="49" charset="-122"/>
                          <a:ea typeface="楷体" panose="02010609060101010101" pitchFamily="49" charset="-122"/>
                        </a:rPr>
                        <a:t>5</a:t>
                      </a:r>
                      <a:endParaRPr lang="zh-CN" altLang="en-US" sz="2400" dirty="0">
                        <a:latin typeface="楷体" panose="02010609060101010101" pitchFamily="49" charset="-122"/>
                        <a:ea typeface="楷体" panose="02010609060101010101" pitchFamily="49" charset="-122"/>
                      </a:endParaRPr>
                    </a:p>
                  </a:txBody>
                  <a:tcPr marL="68580" marR="68580"/>
                </a:tc>
                <a:tc>
                  <a:txBody>
                    <a:bodyPr/>
                    <a:lstStyle/>
                    <a:p>
                      <a:pPr>
                        <a:lnSpc>
                          <a:spcPct val="130000"/>
                        </a:lnSpc>
                      </a:pPr>
                      <a:r>
                        <a:rPr lang="zh-CN" altLang="en-US" sz="1800" dirty="0" smtClean="0">
                          <a:latin typeface="楷体" panose="02010609060101010101" pitchFamily="49" charset="-122"/>
                          <a:ea typeface="楷体" panose="02010609060101010101" pitchFamily="49" charset="-122"/>
                        </a:rPr>
                        <a:t>建立大型仪器设备与开放实验室资源共享平台</a:t>
                      </a:r>
                      <a:endParaRPr lang="zh-CN" altLang="en-US" sz="1800" dirty="0">
                        <a:latin typeface="楷体" panose="02010609060101010101" pitchFamily="49" charset="-122"/>
                        <a:ea typeface="楷体" panose="02010609060101010101" pitchFamily="49" charset="-122"/>
                      </a:endParaRPr>
                    </a:p>
                  </a:txBody>
                  <a:tcPr marL="68580" marR="68580"/>
                </a:tc>
                <a:tc>
                  <a:txBody>
                    <a:bodyPr/>
                    <a:lstStyle/>
                    <a:p>
                      <a:pPr algn="l">
                        <a:lnSpc>
                          <a:spcPct val="130000"/>
                        </a:lnSpc>
                      </a:pPr>
                      <a:r>
                        <a:rPr lang="zh-CN" altLang="en-US" sz="1800" dirty="0" smtClean="0">
                          <a:latin typeface="楷体" panose="02010609060101010101" pitchFamily="49" charset="-122"/>
                          <a:ea typeface="楷体" panose="02010609060101010101" pitchFamily="49" charset="-122"/>
                        </a:rPr>
                        <a:t>正在稳步推进当中</a:t>
                      </a:r>
                      <a:endParaRPr lang="zh-CN" altLang="en-US" sz="1800" dirty="0">
                        <a:latin typeface="楷体" panose="02010609060101010101" pitchFamily="49" charset="-122"/>
                        <a:ea typeface="楷体" panose="02010609060101010101" pitchFamily="49" charset="-122"/>
                      </a:endParaRPr>
                    </a:p>
                  </a:txBody>
                  <a:tcPr marL="68580" marR="68580"/>
                </a:tc>
                <a:extLst>
                  <a:ext uri="{0D108BD9-81ED-4DB2-BD59-A6C34878D82A}">
                    <a16:rowId xmlns:a16="http://schemas.microsoft.com/office/drawing/2014/main" xmlns="" val="1030982536"/>
                  </a:ext>
                </a:extLst>
              </a:tr>
            </a:tbl>
          </a:graphicData>
        </a:graphic>
      </p:graphicFrame>
    </p:spTree>
    <p:extLst>
      <p:ext uri="{BB962C8B-B14F-4D97-AF65-F5344CB8AC3E}">
        <p14:creationId xmlns="" xmlns:p14="http://schemas.microsoft.com/office/powerpoint/2010/main" val="13567697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5"/>
          <p:cNvPicPr>
            <a:picLocks noChangeAspect="1" noChangeArrowheads="1"/>
          </p:cNvPicPr>
          <p:nvPr/>
        </p:nvPicPr>
        <p:blipFill>
          <a:blip r:embed="rId2" cstate="print"/>
          <a:srcRect/>
          <a:stretch>
            <a:fillRect/>
          </a:stretch>
        </p:blipFill>
        <p:spPr bwMode="gray">
          <a:xfrm>
            <a:off x="3556" y="5559212"/>
            <a:ext cx="9140444" cy="1298788"/>
          </a:xfrm>
          <a:prstGeom prst="rect">
            <a:avLst/>
          </a:prstGeom>
          <a:ln>
            <a:noFill/>
          </a:ln>
          <a:effectLst>
            <a:softEdge rad="112500"/>
          </a:effectLst>
        </p:spPr>
      </p:pic>
      <p:sp>
        <p:nvSpPr>
          <p:cNvPr id="6" name="标题 1"/>
          <p:cNvSpPr txBox="1">
            <a:spLocks noChangeArrowheads="1"/>
          </p:cNvSpPr>
          <p:nvPr/>
        </p:nvSpPr>
        <p:spPr bwMode="auto">
          <a:xfrm>
            <a:off x="390432" y="1731185"/>
            <a:ext cx="6172200" cy="4818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buFontTx/>
            </a:pPr>
            <a:r>
              <a:rPr lang="zh-CN" altLang="en-US" sz="2800" b="1" dirty="0">
                <a:solidFill>
                  <a:schemeClr val="bg2">
                    <a:lumMod val="10000"/>
                  </a:schemeClr>
                </a:solidFill>
                <a:latin typeface="黑体" pitchFamily="2" charset="-122"/>
                <a:ea typeface="黑体" pitchFamily="2" charset="-122"/>
              </a:rPr>
              <a:t>（六）</a:t>
            </a:r>
            <a:r>
              <a:rPr lang="zh-CN" altLang="en-US" sz="2800" b="1" dirty="0" smtClean="0">
                <a:solidFill>
                  <a:schemeClr val="bg2">
                    <a:lumMod val="10000"/>
                  </a:schemeClr>
                </a:solidFill>
                <a:latin typeface="黑体" pitchFamily="2" charset="-122"/>
                <a:ea typeface="黑体" pitchFamily="2" charset="-122"/>
              </a:rPr>
              <a:t>社会服务信息化</a:t>
            </a:r>
            <a:endParaRPr lang="zh-CN" altLang="en-US" sz="2800" b="1" dirty="0">
              <a:solidFill>
                <a:schemeClr val="bg2">
                  <a:lumMod val="10000"/>
                </a:schemeClr>
              </a:solidFill>
              <a:latin typeface="黑体" pitchFamily="2" charset="-122"/>
              <a:ea typeface="黑体" pitchFamily="2" charset="-122"/>
            </a:endParaRPr>
          </a:p>
        </p:txBody>
      </p:sp>
      <p:sp>
        <p:nvSpPr>
          <p:cNvPr id="12" name="标题 1"/>
          <p:cNvSpPr txBox="1">
            <a:spLocks noChangeArrowheads="1"/>
          </p:cNvSpPr>
          <p:nvPr/>
        </p:nvSpPr>
        <p:spPr bwMode="auto">
          <a:xfrm>
            <a:off x="207168" y="203200"/>
            <a:ext cx="9108282" cy="90269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178" algn="l" rtl="0" fontAlgn="base">
              <a:spcBef>
                <a:spcPct val="0"/>
              </a:spcBef>
              <a:spcAft>
                <a:spcPct val="0"/>
              </a:spcAft>
              <a:defRPr sz="4400">
                <a:solidFill>
                  <a:schemeClr val="tx2"/>
                </a:solidFill>
                <a:latin typeface="Tw Cen MT" pitchFamily="34" charset="0"/>
                <a:ea typeface="华文仿宋" pitchFamily="2" charset="-122"/>
              </a:defRPr>
            </a:lvl6pPr>
            <a:lvl7pPr marL="914354" algn="l" rtl="0" fontAlgn="base">
              <a:spcBef>
                <a:spcPct val="0"/>
              </a:spcBef>
              <a:spcAft>
                <a:spcPct val="0"/>
              </a:spcAft>
              <a:defRPr sz="4400">
                <a:solidFill>
                  <a:schemeClr val="tx2"/>
                </a:solidFill>
                <a:latin typeface="Tw Cen MT" pitchFamily="34" charset="0"/>
                <a:ea typeface="华文仿宋" pitchFamily="2" charset="-122"/>
              </a:defRPr>
            </a:lvl7pPr>
            <a:lvl8pPr marL="1371532" algn="l" rtl="0" fontAlgn="base">
              <a:spcBef>
                <a:spcPct val="0"/>
              </a:spcBef>
              <a:spcAft>
                <a:spcPct val="0"/>
              </a:spcAft>
              <a:defRPr sz="4400">
                <a:solidFill>
                  <a:schemeClr val="tx2"/>
                </a:solidFill>
                <a:latin typeface="Tw Cen MT" pitchFamily="34" charset="0"/>
                <a:ea typeface="华文仿宋" pitchFamily="2" charset="-122"/>
              </a:defRPr>
            </a:lvl8pPr>
            <a:lvl9pPr marL="1828709"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r>
              <a:rPr lang="en-US" altLang="zh-CN" sz="3200" b="1" dirty="0" smtClean="0">
                <a:solidFill>
                  <a:srgbClr val="0070C0"/>
                </a:solidFill>
                <a:latin typeface="黑体" pitchFamily="2" charset="-122"/>
                <a:ea typeface="黑体" pitchFamily="2" charset="-122"/>
              </a:rPr>
              <a:t>4.4.3 </a:t>
            </a:r>
            <a:r>
              <a:rPr lang="zh-CN" altLang="en-US" sz="3200" b="1" dirty="0" smtClean="0">
                <a:solidFill>
                  <a:srgbClr val="0070C0"/>
                </a:solidFill>
                <a:latin typeface="黑体" pitchFamily="2" charset="-122"/>
                <a:ea typeface="黑体" pitchFamily="2" charset="-122"/>
              </a:rPr>
              <a:t>对标“十三五”规划</a:t>
            </a:r>
            <a:endParaRPr lang="zh-CN" altLang="en-US" sz="3200" b="1" dirty="0">
              <a:solidFill>
                <a:srgbClr val="FF0000"/>
              </a:solidFill>
              <a:latin typeface="黑体" pitchFamily="2" charset="-122"/>
              <a:ea typeface="黑体" pitchFamily="2" charset="-122"/>
            </a:endParaRPr>
          </a:p>
        </p:txBody>
      </p:sp>
      <p:graphicFrame>
        <p:nvGraphicFramePr>
          <p:cNvPr id="13" name="表格 12"/>
          <p:cNvGraphicFramePr>
            <a:graphicFrameLocks noGrp="1"/>
          </p:cNvGraphicFramePr>
          <p:nvPr>
            <p:extLst>
              <p:ext uri="{D42A27DB-BD31-4B8C-83A1-F6EECF244321}">
                <p14:modId xmlns="" xmlns:p14="http://schemas.microsoft.com/office/powerpoint/2010/main" val="2891783068"/>
              </p:ext>
            </p:extLst>
          </p:nvPr>
        </p:nvGraphicFramePr>
        <p:xfrm>
          <a:off x="194154" y="2324612"/>
          <a:ext cx="8776111" cy="3677223"/>
        </p:xfrm>
        <a:graphic>
          <a:graphicData uri="http://schemas.openxmlformats.org/drawingml/2006/table">
            <a:tbl>
              <a:tblPr firstRow="1" bandRow="1">
                <a:tableStyleId>{5C22544A-7EE6-4342-B048-85BDC9FD1C3A}</a:tableStyleId>
              </a:tblPr>
              <a:tblGrid>
                <a:gridCol w="322546">
                  <a:extLst>
                    <a:ext uri="{9D8B030D-6E8A-4147-A177-3AD203B41FA5}">
                      <a16:colId xmlns:a16="http://schemas.microsoft.com/office/drawing/2014/main" xmlns="" val="3420523206"/>
                    </a:ext>
                  </a:extLst>
                </a:gridCol>
                <a:gridCol w="2987457">
                  <a:extLst>
                    <a:ext uri="{9D8B030D-6E8A-4147-A177-3AD203B41FA5}">
                      <a16:colId xmlns:a16="http://schemas.microsoft.com/office/drawing/2014/main" xmlns="" val="3995119461"/>
                    </a:ext>
                  </a:extLst>
                </a:gridCol>
                <a:gridCol w="5466108">
                  <a:extLst>
                    <a:ext uri="{9D8B030D-6E8A-4147-A177-3AD203B41FA5}">
                      <a16:colId xmlns:a16="http://schemas.microsoft.com/office/drawing/2014/main" xmlns="" val="2738067789"/>
                    </a:ext>
                  </a:extLst>
                </a:gridCol>
              </a:tblGrid>
              <a:tr h="370840">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序</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tc>
                <a:tc>
                  <a:txBody>
                    <a:bodyPr/>
                    <a:lstStyle/>
                    <a:p>
                      <a:pPr algn="ctr">
                        <a:lnSpc>
                          <a:spcPct val="150000"/>
                        </a:lnSpc>
                      </a:pPr>
                      <a:r>
                        <a:rPr lang="zh-CN" altLang="en-US" sz="1800" dirty="0" smtClean="0">
                          <a:solidFill>
                            <a:schemeClr val="tx1"/>
                          </a:solidFill>
                          <a:latin typeface="华文楷体" panose="02010600040101010101" pitchFamily="2" charset="-122"/>
                          <a:ea typeface="华文楷体" panose="02010600040101010101" pitchFamily="2" charset="-122"/>
                        </a:rPr>
                        <a:t>规划要求</a:t>
                      </a:r>
                      <a:endParaRPr lang="zh-CN" altLang="en-US" sz="1800" dirty="0">
                        <a:solidFill>
                          <a:schemeClr val="tx1"/>
                        </a:solidFill>
                        <a:latin typeface="华文楷体" panose="02010600040101010101" pitchFamily="2" charset="-122"/>
                        <a:ea typeface="华文楷体" panose="02010600040101010101" pitchFamily="2" charset="-122"/>
                      </a:endParaRPr>
                    </a:p>
                  </a:txBody>
                  <a:tcPr marL="68580" marR="68580"/>
                </a:tc>
                <a:tc>
                  <a:txBody>
                    <a:bodyPr/>
                    <a:lstStyle/>
                    <a:p>
                      <a:pPr algn="ctr">
                        <a:lnSpc>
                          <a:spcPct val="150000"/>
                        </a:lnSpc>
                      </a:pPr>
                      <a:r>
                        <a:rPr lang="zh-CN" altLang="en-US" sz="1800" dirty="0" smtClean="0">
                          <a:solidFill>
                            <a:schemeClr val="tx1"/>
                          </a:solidFill>
                          <a:latin typeface="华文楷体" panose="02010600040101010101" pitchFamily="2" charset="-122"/>
                          <a:ea typeface="华文楷体" panose="02010600040101010101" pitchFamily="2" charset="-122"/>
                        </a:rPr>
                        <a:t>完成情况</a:t>
                      </a:r>
                      <a:endParaRPr lang="en-US" altLang="zh-CN" sz="1800" dirty="0" smtClean="0">
                        <a:solidFill>
                          <a:schemeClr val="tx1"/>
                        </a:solidFill>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20494135"/>
                  </a:ext>
                </a:extLst>
              </a:tr>
              <a:tr h="370840">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1</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1800" dirty="0" smtClean="0">
                          <a:latin typeface="华文楷体" panose="02010600040101010101" pitchFamily="2" charset="-122"/>
                          <a:ea typeface="华文楷体" panose="02010600040101010101" pitchFamily="2" charset="-122"/>
                        </a:rPr>
                        <a:t>面向社会服务的专有云平台</a:t>
                      </a:r>
                      <a:endParaRPr lang="zh-CN" altLang="en-US" sz="18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1800" dirty="0" smtClean="0">
                          <a:latin typeface="华文楷体" panose="02010600040101010101" pitchFamily="2" charset="-122"/>
                          <a:ea typeface="华文楷体" panose="02010600040101010101" pitchFamily="2" charset="-122"/>
                        </a:rPr>
                        <a:t>支持教学、科研等</a:t>
                      </a:r>
                    </a:p>
                    <a:p>
                      <a:pPr algn="l">
                        <a:lnSpc>
                          <a:spcPct val="150000"/>
                        </a:lnSpc>
                      </a:pPr>
                      <a:r>
                        <a:rPr lang="zh-CN" altLang="en-US" sz="1800" dirty="0" smtClean="0">
                          <a:latin typeface="华文楷体" panose="02010600040101010101" pitchFamily="2" charset="-122"/>
                          <a:ea typeface="华文楷体" panose="02010600040101010101" pitchFamily="2" charset="-122"/>
                        </a:rPr>
                        <a:t>此专有云平台已完成招投标工作，正在加紧建设过程中。</a:t>
                      </a:r>
                    </a:p>
                  </a:txBody>
                  <a:tcPr marL="68580" marR="68580"/>
                </a:tc>
                <a:extLst>
                  <a:ext uri="{0D108BD9-81ED-4DB2-BD59-A6C34878D82A}">
                    <a16:rowId xmlns:a16="http://schemas.microsoft.com/office/drawing/2014/main" xmlns="" val="1201949630"/>
                  </a:ext>
                </a:extLst>
              </a:tr>
              <a:tr h="370840">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2</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1800" dirty="0" smtClean="0">
                          <a:latin typeface="华文楷体" panose="02010600040101010101" pitchFamily="2" charset="-122"/>
                          <a:ea typeface="华文楷体" panose="02010600040101010101" pitchFamily="2" charset="-122"/>
                        </a:rPr>
                        <a:t>超算中心全面开放</a:t>
                      </a:r>
                      <a:endParaRPr lang="zh-CN" altLang="en-US" sz="18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1800" dirty="0" smtClean="0">
                          <a:latin typeface="华文楷体" panose="02010600040101010101" pitchFamily="2" charset="-122"/>
                          <a:ea typeface="华文楷体" panose="02010600040101010101" pitchFamily="2" charset="-122"/>
                        </a:rPr>
                        <a:t>截至目前，超算中心支持了</a:t>
                      </a:r>
                      <a:r>
                        <a:rPr lang="en-US" altLang="zh-CN" sz="1800" dirty="0" smtClean="0">
                          <a:latin typeface="华文楷体" panose="02010600040101010101" pitchFamily="2" charset="-122"/>
                          <a:ea typeface="华文楷体" panose="02010600040101010101" pitchFamily="2" charset="-122"/>
                        </a:rPr>
                        <a:t>30</a:t>
                      </a:r>
                      <a:r>
                        <a:rPr lang="zh-CN" altLang="en-US" sz="1800" dirty="0" smtClean="0">
                          <a:latin typeface="华文楷体" panose="02010600040101010101" pitchFamily="2" charset="-122"/>
                          <a:ea typeface="华文楷体" panose="02010600040101010101" pitchFamily="2" charset="-122"/>
                        </a:rPr>
                        <a:t>余篇高水平学术论的发表、</a:t>
                      </a:r>
                      <a:r>
                        <a:rPr lang="en-US" altLang="zh-CN" sz="1800" dirty="0" smtClean="0">
                          <a:latin typeface="华文楷体" panose="02010600040101010101" pitchFamily="2" charset="-122"/>
                          <a:ea typeface="华文楷体" panose="02010600040101010101" pitchFamily="2" charset="-122"/>
                        </a:rPr>
                        <a:t>10</a:t>
                      </a:r>
                      <a:r>
                        <a:rPr lang="zh-CN" altLang="en-US" sz="1800" dirty="0" smtClean="0">
                          <a:latin typeface="华文楷体" panose="02010600040101010101" pitchFamily="2" charset="-122"/>
                          <a:ea typeface="华文楷体" panose="02010600040101010101" pitchFamily="2" charset="-122"/>
                        </a:rPr>
                        <a:t>多项科研项目、多位博士毕业论文研究。</a:t>
                      </a:r>
                      <a:endParaRPr lang="zh-CN" altLang="en-US" sz="18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3149167"/>
                  </a:ext>
                </a:extLst>
              </a:tr>
              <a:tr h="370840">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3</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marL="0" algn="l" rtl="0" eaLnBrk="1" latinLnBrk="0" hangingPunct="1">
                        <a:lnSpc>
                          <a:spcPct val="150000"/>
                        </a:lnSpc>
                      </a:pPr>
                      <a:r>
                        <a:rPr kumimoji="0" lang="zh-CN" altLang="en-US" sz="1800" kern="1200" dirty="0" smtClean="0">
                          <a:solidFill>
                            <a:schemeClr val="dk1"/>
                          </a:solidFill>
                          <a:latin typeface="华文楷体" panose="02010600040101010101" pitchFamily="2" charset="-122"/>
                          <a:ea typeface="华文楷体" panose="02010600040101010101" pitchFamily="2" charset="-122"/>
                          <a:cs typeface="+mn-cs"/>
                        </a:rPr>
                        <a:t>校友信息化服务，打造校友网上之家</a:t>
                      </a:r>
                      <a:endParaRPr kumimoji="0" lang="zh-CN" altLang="en-US" sz="1800" kern="1200" dirty="0">
                        <a:solidFill>
                          <a:schemeClr val="dk1"/>
                        </a:solidFill>
                        <a:latin typeface="华文楷体" panose="02010600040101010101" pitchFamily="2" charset="-122"/>
                        <a:ea typeface="华文楷体" panose="02010600040101010101" pitchFamily="2" charset="-122"/>
                        <a:cs typeface="+mn-cs"/>
                      </a:endParaRPr>
                    </a:p>
                  </a:txBody>
                  <a:tcPr marL="68580" marR="68580"/>
                </a:tc>
                <a:tc>
                  <a:txBody>
                    <a:bodyPr/>
                    <a:lstStyle/>
                    <a:p>
                      <a:pPr algn="l">
                        <a:lnSpc>
                          <a:spcPct val="150000"/>
                        </a:lnSpc>
                      </a:pPr>
                      <a:r>
                        <a:rPr lang="zh-CN" altLang="en-US" sz="1800" dirty="0" smtClean="0">
                          <a:latin typeface="华文楷体" panose="02010600040101010101" pitchFamily="2" charset="-122"/>
                          <a:ea typeface="华文楷体" panose="02010600040101010101" pitchFamily="2" charset="-122"/>
                        </a:rPr>
                        <a:t>启动了校友信息系统项目，校友信息化服务档次得以全面提升。</a:t>
                      </a:r>
                      <a:endParaRPr lang="zh-CN" altLang="en-US" sz="18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572539478"/>
                  </a:ext>
                </a:extLst>
              </a:tr>
            </a:tbl>
          </a:graphicData>
        </a:graphic>
      </p:graphicFrame>
    </p:spTree>
    <p:extLst>
      <p:ext uri="{BB962C8B-B14F-4D97-AF65-F5344CB8AC3E}">
        <p14:creationId xmlns="" xmlns:p14="http://schemas.microsoft.com/office/powerpoint/2010/main" val="28524461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5"/>
          <p:cNvPicPr>
            <a:picLocks noChangeAspect="1" noChangeArrowheads="1"/>
          </p:cNvPicPr>
          <p:nvPr/>
        </p:nvPicPr>
        <p:blipFill>
          <a:blip r:embed="rId2" cstate="print"/>
          <a:srcRect/>
          <a:stretch>
            <a:fillRect/>
          </a:stretch>
        </p:blipFill>
        <p:spPr bwMode="gray">
          <a:xfrm>
            <a:off x="3556" y="5559212"/>
            <a:ext cx="9140444" cy="1298788"/>
          </a:xfrm>
          <a:prstGeom prst="rect">
            <a:avLst/>
          </a:prstGeom>
          <a:ln>
            <a:noFill/>
          </a:ln>
          <a:effectLst>
            <a:softEdge rad="112500"/>
          </a:effectLst>
        </p:spPr>
      </p:pic>
      <p:sp>
        <p:nvSpPr>
          <p:cNvPr id="6" name="标题 1"/>
          <p:cNvSpPr txBox="1">
            <a:spLocks noChangeArrowheads="1"/>
          </p:cNvSpPr>
          <p:nvPr/>
        </p:nvSpPr>
        <p:spPr bwMode="auto">
          <a:xfrm>
            <a:off x="334752" y="1693380"/>
            <a:ext cx="6172200" cy="4818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buFontTx/>
            </a:pPr>
            <a:r>
              <a:rPr lang="zh-CN" altLang="en-US" sz="2800" b="1" dirty="0">
                <a:solidFill>
                  <a:schemeClr val="bg2">
                    <a:lumMod val="10000"/>
                  </a:schemeClr>
                </a:solidFill>
                <a:latin typeface="黑体" pitchFamily="2" charset="-122"/>
                <a:ea typeface="黑体" pitchFamily="2" charset="-122"/>
              </a:rPr>
              <a:t>（七）文化</a:t>
            </a:r>
            <a:r>
              <a:rPr lang="zh-CN" altLang="en-US" sz="2800" b="1" dirty="0" smtClean="0">
                <a:solidFill>
                  <a:schemeClr val="bg2">
                    <a:lumMod val="10000"/>
                  </a:schemeClr>
                </a:solidFill>
                <a:latin typeface="黑体" pitchFamily="2" charset="-122"/>
                <a:ea typeface="黑体" pitchFamily="2" charset="-122"/>
              </a:rPr>
              <a:t>传承信息化</a:t>
            </a:r>
            <a:endParaRPr lang="zh-CN" altLang="en-US" sz="2800" b="1" dirty="0">
              <a:solidFill>
                <a:schemeClr val="bg2">
                  <a:lumMod val="10000"/>
                </a:schemeClr>
              </a:solidFill>
              <a:latin typeface="黑体" pitchFamily="2" charset="-122"/>
              <a:ea typeface="黑体" pitchFamily="2" charset="-122"/>
            </a:endParaRPr>
          </a:p>
        </p:txBody>
      </p:sp>
      <p:sp>
        <p:nvSpPr>
          <p:cNvPr id="13" name="标题 1"/>
          <p:cNvSpPr txBox="1">
            <a:spLocks noChangeArrowheads="1"/>
          </p:cNvSpPr>
          <p:nvPr/>
        </p:nvSpPr>
        <p:spPr bwMode="auto">
          <a:xfrm>
            <a:off x="207168" y="203200"/>
            <a:ext cx="9108282" cy="90269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178" algn="l" rtl="0" fontAlgn="base">
              <a:spcBef>
                <a:spcPct val="0"/>
              </a:spcBef>
              <a:spcAft>
                <a:spcPct val="0"/>
              </a:spcAft>
              <a:defRPr sz="4400">
                <a:solidFill>
                  <a:schemeClr val="tx2"/>
                </a:solidFill>
                <a:latin typeface="Tw Cen MT" pitchFamily="34" charset="0"/>
                <a:ea typeface="华文仿宋" pitchFamily="2" charset="-122"/>
              </a:defRPr>
            </a:lvl6pPr>
            <a:lvl7pPr marL="914354" algn="l" rtl="0" fontAlgn="base">
              <a:spcBef>
                <a:spcPct val="0"/>
              </a:spcBef>
              <a:spcAft>
                <a:spcPct val="0"/>
              </a:spcAft>
              <a:defRPr sz="4400">
                <a:solidFill>
                  <a:schemeClr val="tx2"/>
                </a:solidFill>
                <a:latin typeface="Tw Cen MT" pitchFamily="34" charset="0"/>
                <a:ea typeface="华文仿宋" pitchFamily="2" charset="-122"/>
              </a:defRPr>
            </a:lvl7pPr>
            <a:lvl8pPr marL="1371532" algn="l" rtl="0" fontAlgn="base">
              <a:spcBef>
                <a:spcPct val="0"/>
              </a:spcBef>
              <a:spcAft>
                <a:spcPct val="0"/>
              </a:spcAft>
              <a:defRPr sz="4400">
                <a:solidFill>
                  <a:schemeClr val="tx2"/>
                </a:solidFill>
                <a:latin typeface="Tw Cen MT" pitchFamily="34" charset="0"/>
                <a:ea typeface="华文仿宋" pitchFamily="2" charset="-122"/>
              </a:defRPr>
            </a:lvl8pPr>
            <a:lvl9pPr marL="1828709"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r>
              <a:rPr lang="en-US" altLang="zh-CN" sz="3200" b="1" dirty="0" smtClean="0">
                <a:solidFill>
                  <a:srgbClr val="0070C0"/>
                </a:solidFill>
                <a:latin typeface="黑体" pitchFamily="2" charset="-122"/>
                <a:ea typeface="黑体" pitchFamily="2" charset="-122"/>
              </a:rPr>
              <a:t>4.4.3 </a:t>
            </a:r>
            <a:r>
              <a:rPr lang="zh-CN" altLang="en-US" sz="3200" b="1" dirty="0" smtClean="0">
                <a:solidFill>
                  <a:srgbClr val="0070C0"/>
                </a:solidFill>
                <a:latin typeface="黑体" pitchFamily="2" charset="-122"/>
                <a:ea typeface="黑体" pitchFamily="2" charset="-122"/>
              </a:rPr>
              <a:t>对标“十三五”规划</a:t>
            </a:r>
            <a:endParaRPr lang="zh-CN" altLang="en-US" sz="3200" b="1" dirty="0">
              <a:solidFill>
                <a:srgbClr val="FF0000"/>
              </a:solidFill>
              <a:latin typeface="黑体" pitchFamily="2" charset="-122"/>
              <a:ea typeface="黑体" pitchFamily="2" charset="-122"/>
            </a:endParaRPr>
          </a:p>
        </p:txBody>
      </p:sp>
      <p:graphicFrame>
        <p:nvGraphicFramePr>
          <p:cNvPr id="14" name="表格 13"/>
          <p:cNvGraphicFramePr>
            <a:graphicFrameLocks noGrp="1"/>
          </p:cNvGraphicFramePr>
          <p:nvPr>
            <p:extLst>
              <p:ext uri="{D42A27DB-BD31-4B8C-83A1-F6EECF244321}">
                <p14:modId xmlns="" xmlns:p14="http://schemas.microsoft.com/office/powerpoint/2010/main" val="466684373"/>
              </p:ext>
            </p:extLst>
          </p:nvPr>
        </p:nvGraphicFramePr>
        <p:xfrm>
          <a:off x="194154" y="2412294"/>
          <a:ext cx="8776111" cy="5414844"/>
        </p:xfrm>
        <a:graphic>
          <a:graphicData uri="http://schemas.openxmlformats.org/drawingml/2006/table">
            <a:tbl>
              <a:tblPr firstRow="1" bandRow="1">
                <a:tableStyleId>{5C22544A-7EE6-4342-B048-85BDC9FD1C3A}</a:tableStyleId>
              </a:tblPr>
              <a:tblGrid>
                <a:gridCol w="322546">
                  <a:extLst>
                    <a:ext uri="{9D8B030D-6E8A-4147-A177-3AD203B41FA5}">
                      <a16:colId xmlns:a16="http://schemas.microsoft.com/office/drawing/2014/main" xmlns="" val="3420523206"/>
                    </a:ext>
                  </a:extLst>
                </a:gridCol>
                <a:gridCol w="2658649">
                  <a:extLst>
                    <a:ext uri="{9D8B030D-6E8A-4147-A177-3AD203B41FA5}">
                      <a16:colId xmlns:a16="http://schemas.microsoft.com/office/drawing/2014/main" xmlns="" val="3995119461"/>
                    </a:ext>
                  </a:extLst>
                </a:gridCol>
                <a:gridCol w="5794916">
                  <a:extLst>
                    <a:ext uri="{9D8B030D-6E8A-4147-A177-3AD203B41FA5}">
                      <a16:colId xmlns:a16="http://schemas.microsoft.com/office/drawing/2014/main" xmlns="" val="2738067789"/>
                    </a:ext>
                  </a:extLst>
                </a:gridCol>
              </a:tblGrid>
              <a:tr h="659964">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序</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tc>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规划要求</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tc>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完成情况</a:t>
                      </a:r>
                      <a:endParaRPr lang="en-US" altLang="zh-CN" sz="2400" dirty="0" smtClean="0">
                        <a:solidFill>
                          <a:schemeClr val="tx1"/>
                        </a:solidFill>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20494135"/>
                  </a:ext>
                </a:extLst>
              </a:tr>
              <a:tr h="1906235">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1</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400" dirty="0" smtClean="0">
                          <a:latin typeface="华文楷体" panose="02010600040101010101" pitchFamily="2" charset="-122"/>
                          <a:ea typeface="华文楷体" panose="02010600040101010101" pitchFamily="2" charset="-122"/>
                        </a:rPr>
                        <a:t>加强校园文化宣传信息化平台建设</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完成近</a:t>
                      </a:r>
                      <a:r>
                        <a:rPr lang="en-US" altLang="zh-CN" sz="2000" dirty="0" smtClean="0">
                          <a:latin typeface="华文楷体" panose="02010600040101010101" pitchFamily="2" charset="-122"/>
                          <a:ea typeface="华文楷体" panose="02010600040101010101" pitchFamily="2" charset="-122"/>
                        </a:rPr>
                        <a:t>70</a:t>
                      </a:r>
                      <a:r>
                        <a:rPr lang="zh-CN" altLang="en-US" sz="2000" dirty="0" smtClean="0">
                          <a:latin typeface="华文楷体" panose="02010600040101010101" pitchFamily="2" charset="-122"/>
                          <a:ea typeface="华文楷体" panose="02010600040101010101" pitchFamily="2" charset="-122"/>
                        </a:rPr>
                        <a:t>个校内单位门户网站迁入学校网站群统一管理，与学校信息公开专栏实现级联发布；升级学校网站群系统，加大对迁入站群网站的服务力度，确保网站安全稳定运行；加强对门户网站、微信公众平台、官方微博等学校主要宣传阵地的技术服务力度。</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1201949630"/>
                  </a:ext>
                </a:extLst>
              </a:tr>
              <a:tr h="1434833">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2</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nSpc>
                          <a:spcPct val="150000"/>
                        </a:lnSpc>
                      </a:pPr>
                      <a:r>
                        <a:rPr lang="zh-CN" altLang="en-US" sz="2400" dirty="0" smtClean="0">
                          <a:latin typeface="华文楷体" panose="02010600040101010101" pitchFamily="2" charset="-122"/>
                          <a:ea typeface="华文楷体" panose="02010600040101010101" pitchFamily="2" charset="-122"/>
                        </a:rPr>
                        <a:t>加强校园文化保护信息化平台建设</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启动建设了三维虚拟校史馆项目。利用虚拟现实技术构建虚拟校史馆，以全面新颖的方式展示学校办学特色，让更多的人更加深入地了解武汉大学的历史以及丰硕的教育教学成果。</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3149167"/>
                  </a:ext>
                </a:extLst>
              </a:tr>
            </a:tbl>
          </a:graphicData>
        </a:graphic>
      </p:graphicFrame>
    </p:spTree>
    <p:extLst>
      <p:ext uri="{BB962C8B-B14F-4D97-AF65-F5344CB8AC3E}">
        <p14:creationId xmlns="" xmlns:p14="http://schemas.microsoft.com/office/powerpoint/2010/main" val="24486411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5"/>
          <p:cNvPicPr>
            <a:picLocks noChangeAspect="1" noChangeArrowheads="1"/>
          </p:cNvPicPr>
          <p:nvPr/>
        </p:nvPicPr>
        <p:blipFill>
          <a:blip r:embed="rId2" cstate="print"/>
          <a:srcRect/>
          <a:stretch>
            <a:fillRect/>
          </a:stretch>
        </p:blipFill>
        <p:spPr bwMode="gray">
          <a:xfrm>
            <a:off x="3556" y="5559212"/>
            <a:ext cx="9140444" cy="1298788"/>
          </a:xfrm>
          <a:prstGeom prst="rect">
            <a:avLst/>
          </a:prstGeom>
          <a:ln>
            <a:noFill/>
          </a:ln>
          <a:effectLst>
            <a:softEdge rad="112500"/>
          </a:effectLst>
        </p:spPr>
      </p:pic>
      <p:sp>
        <p:nvSpPr>
          <p:cNvPr id="6" name="标题 1"/>
          <p:cNvSpPr txBox="1">
            <a:spLocks noChangeArrowheads="1"/>
          </p:cNvSpPr>
          <p:nvPr/>
        </p:nvSpPr>
        <p:spPr bwMode="auto">
          <a:xfrm>
            <a:off x="334752" y="1743226"/>
            <a:ext cx="6172200" cy="4818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buFontTx/>
            </a:pPr>
            <a:r>
              <a:rPr lang="zh-CN" altLang="en-US" sz="2800" b="1" dirty="0">
                <a:solidFill>
                  <a:schemeClr val="bg2">
                    <a:lumMod val="10000"/>
                  </a:schemeClr>
                </a:solidFill>
                <a:latin typeface="黑体" pitchFamily="2" charset="-122"/>
                <a:ea typeface="黑体" pitchFamily="2" charset="-122"/>
              </a:rPr>
              <a:t>（十）网络与信息安全</a:t>
            </a:r>
          </a:p>
        </p:txBody>
      </p:sp>
      <p:sp>
        <p:nvSpPr>
          <p:cNvPr id="11" name="标题 1"/>
          <p:cNvSpPr txBox="1">
            <a:spLocks noChangeArrowheads="1"/>
          </p:cNvSpPr>
          <p:nvPr/>
        </p:nvSpPr>
        <p:spPr bwMode="auto">
          <a:xfrm>
            <a:off x="207168" y="203200"/>
            <a:ext cx="9108282" cy="90269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178" algn="l" rtl="0" fontAlgn="base">
              <a:spcBef>
                <a:spcPct val="0"/>
              </a:spcBef>
              <a:spcAft>
                <a:spcPct val="0"/>
              </a:spcAft>
              <a:defRPr sz="4400">
                <a:solidFill>
                  <a:schemeClr val="tx2"/>
                </a:solidFill>
                <a:latin typeface="Tw Cen MT" pitchFamily="34" charset="0"/>
                <a:ea typeface="华文仿宋" pitchFamily="2" charset="-122"/>
              </a:defRPr>
            </a:lvl6pPr>
            <a:lvl7pPr marL="914354" algn="l" rtl="0" fontAlgn="base">
              <a:spcBef>
                <a:spcPct val="0"/>
              </a:spcBef>
              <a:spcAft>
                <a:spcPct val="0"/>
              </a:spcAft>
              <a:defRPr sz="4400">
                <a:solidFill>
                  <a:schemeClr val="tx2"/>
                </a:solidFill>
                <a:latin typeface="Tw Cen MT" pitchFamily="34" charset="0"/>
                <a:ea typeface="华文仿宋" pitchFamily="2" charset="-122"/>
              </a:defRPr>
            </a:lvl7pPr>
            <a:lvl8pPr marL="1371532" algn="l" rtl="0" fontAlgn="base">
              <a:spcBef>
                <a:spcPct val="0"/>
              </a:spcBef>
              <a:spcAft>
                <a:spcPct val="0"/>
              </a:spcAft>
              <a:defRPr sz="4400">
                <a:solidFill>
                  <a:schemeClr val="tx2"/>
                </a:solidFill>
                <a:latin typeface="Tw Cen MT" pitchFamily="34" charset="0"/>
                <a:ea typeface="华文仿宋" pitchFamily="2" charset="-122"/>
              </a:defRPr>
            </a:lvl8pPr>
            <a:lvl9pPr marL="1828709"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r>
              <a:rPr lang="en-US" altLang="zh-CN" sz="3200" b="1" dirty="0" smtClean="0">
                <a:solidFill>
                  <a:srgbClr val="0070C0"/>
                </a:solidFill>
                <a:latin typeface="黑体" pitchFamily="2" charset="-122"/>
                <a:ea typeface="黑体" pitchFamily="2" charset="-122"/>
              </a:rPr>
              <a:t>4.4.3 </a:t>
            </a:r>
            <a:r>
              <a:rPr lang="zh-CN" altLang="en-US" sz="3200" b="1" dirty="0" smtClean="0">
                <a:solidFill>
                  <a:srgbClr val="0070C0"/>
                </a:solidFill>
                <a:latin typeface="黑体" pitchFamily="2" charset="-122"/>
                <a:ea typeface="黑体" pitchFamily="2" charset="-122"/>
              </a:rPr>
              <a:t>对标“十三五”规划</a:t>
            </a:r>
            <a:endParaRPr lang="zh-CN" altLang="en-US" sz="3200" b="1" dirty="0">
              <a:solidFill>
                <a:srgbClr val="FF0000"/>
              </a:solidFill>
              <a:latin typeface="黑体" pitchFamily="2" charset="-122"/>
              <a:ea typeface="黑体" pitchFamily="2" charset="-122"/>
            </a:endParaRPr>
          </a:p>
        </p:txBody>
      </p:sp>
      <p:graphicFrame>
        <p:nvGraphicFramePr>
          <p:cNvPr id="12" name="表格 11"/>
          <p:cNvGraphicFramePr>
            <a:graphicFrameLocks noGrp="1"/>
          </p:cNvGraphicFramePr>
          <p:nvPr>
            <p:extLst>
              <p:ext uri="{D42A27DB-BD31-4B8C-83A1-F6EECF244321}">
                <p14:modId xmlns="" xmlns:p14="http://schemas.microsoft.com/office/powerpoint/2010/main" val="2845173497"/>
              </p:ext>
            </p:extLst>
          </p:nvPr>
        </p:nvGraphicFramePr>
        <p:xfrm>
          <a:off x="194154" y="2412295"/>
          <a:ext cx="8776111" cy="4957644"/>
        </p:xfrm>
        <a:graphic>
          <a:graphicData uri="http://schemas.openxmlformats.org/drawingml/2006/table">
            <a:tbl>
              <a:tblPr firstRow="1" bandRow="1">
                <a:tableStyleId>{5C22544A-7EE6-4342-B048-85BDC9FD1C3A}</a:tableStyleId>
              </a:tblPr>
              <a:tblGrid>
                <a:gridCol w="322546">
                  <a:extLst>
                    <a:ext uri="{9D8B030D-6E8A-4147-A177-3AD203B41FA5}">
                      <a16:colId xmlns:a16="http://schemas.microsoft.com/office/drawing/2014/main" xmlns="" val="3420523206"/>
                    </a:ext>
                  </a:extLst>
                </a:gridCol>
                <a:gridCol w="2658649">
                  <a:extLst>
                    <a:ext uri="{9D8B030D-6E8A-4147-A177-3AD203B41FA5}">
                      <a16:colId xmlns:a16="http://schemas.microsoft.com/office/drawing/2014/main" xmlns="" val="3995119461"/>
                    </a:ext>
                  </a:extLst>
                </a:gridCol>
                <a:gridCol w="5794916">
                  <a:extLst>
                    <a:ext uri="{9D8B030D-6E8A-4147-A177-3AD203B41FA5}">
                      <a16:colId xmlns:a16="http://schemas.microsoft.com/office/drawing/2014/main" xmlns="" val="2738067789"/>
                    </a:ext>
                  </a:extLst>
                </a:gridCol>
              </a:tblGrid>
              <a:tr h="659964">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序</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tc>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规划要求</a:t>
                      </a:r>
                      <a:endParaRPr lang="zh-CN" altLang="en-US" sz="2400" dirty="0">
                        <a:solidFill>
                          <a:schemeClr val="tx1"/>
                        </a:solidFill>
                        <a:latin typeface="华文楷体" panose="02010600040101010101" pitchFamily="2" charset="-122"/>
                        <a:ea typeface="华文楷体" panose="02010600040101010101" pitchFamily="2" charset="-122"/>
                      </a:endParaRPr>
                    </a:p>
                  </a:txBody>
                  <a:tcPr marL="68580" marR="68580"/>
                </a:tc>
                <a:tc>
                  <a:txBody>
                    <a:bodyPr/>
                    <a:lstStyle/>
                    <a:p>
                      <a:pPr algn="ctr">
                        <a:lnSpc>
                          <a:spcPct val="150000"/>
                        </a:lnSpc>
                      </a:pPr>
                      <a:r>
                        <a:rPr lang="zh-CN" altLang="en-US" sz="2400" dirty="0" smtClean="0">
                          <a:solidFill>
                            <a:schemeClr val="tx1"/>
                          </a:solidFill>
                          <a:latin typeface="华文楷体" panose="02010600040101010101" pitchFamily="2" charset="-122"/>
                          <a:ea typeface="华文楷体" panose="02010600040101010101" pitchFamily="2" charset="-122"/>
                        </a:rPr>
                        <a:t>完成情况</a:t>
                      </a:r>
                      <a:endParaRPr lang="en-US" altLang="zh-CN" sz="2400" dirty="0" smtClean="0">
                        <a:solidFill>
                          <a:schemeClr val="tx1"/>
                        </a:solidFill>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20494135"/>
                  </a:ext>
                </a:extLst>
              </a:tr>
              <a:tr h="1249221">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1</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nSpc>
                          <a:spcPct val="150000"/>
                        </a:lnSpc>
                      </a:pPr>
                      <a:r>
                        <a:rPr lang="zh-CN" altLang="en-US" sz="2400" dirty="0" smtClean="0">
                          <a:latin typeface="华文楷体" panose="02010600040101010101" pitchFamily="2" charset="-122"/>
                          <a:ea typeface="华文楷体" panose="02010600040101010101" pitchFamily="2" charset="-122"/>
                        </a:rPr>
                        <a:t>完善网络与信息安全管理体系</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成立了“网络安全与信息化领导小组”，提请成立内设机构“网络与信息安全部”，明确网络安全和信息安全管理体系和职责。</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1201949630"/>
                  </a:ext>
                </a:extLst>
              </a:tr>
              <a:tr h="1434833">
                <a:tc>
                  <a:txBody>
                    <a:bodyPr/>
                    <a:lstStyle/>
                    <a:p>
                      <a:pPr>
                        <a:lnSpc>
                          <a:spcPct val="150000"/>
                        </a:lnSpc>
                      </a:pPr>
                      <a:r>
                        <a:rPr lang="en-US" altLang="zh-CN" sz="2400" dirty="0" smtClean="0">
                          <a:latin typeface="华文楷体" panose="02010600040101010101" pitchFamily="2" charset="-122"/>
                          <a:ea typeface="华文楷体" panose="02010600040101010101" pitchFamily="2" charset="-122"/>
                        </a:rPr>
                        <a:t>2</a:t>
                      </a:r>
                      <a:endParaRPr lang="zh-CN" altLang="en-US" sz="2400" dirty="0">
                        <a:latin typeface="华文楷体" panose="02010600040101010101" pitchFamily="2" charset="-122"/>
                        <a:ea typeface="华文楷体" panose="02010600040101010101" pitchFamily="2" charset="-122"/>
                      </a:endParaRPr>
                    </a:p>
                  </a:txBody>
                  <a:tcPr marL="68580" marR="68580" anchor="ctr"/>
                </a:tc>
                <a:tc>
                  <a:txBody>
                    <a:bodyPr/>
                    <a:lstStyle/>
                    <a:p>
                      <a:pPr>
                        <a:lnSpc>
                          <a:spcPct val="150000"/>
                        </a:lnSpc>
                      </a:pPr>
                      <a:r>
                        <a:rPr lang="zh-CN" altLang="en-US" sz="2400" dirty="0" smtClean="0">
                          <a:latin typeface="华文楷体" panose="02010600040101010101" pitchFamily="2" charset="-122"/>
                          <a:ea typeface="华文楷体" panose="02010600040101010101" pitchFamily="2" charset="-122"/>
                        </a:rPr>
                        <a:t>加强网络与信息安全技术防护</a:t>
                      </a:r>
                      <a:endParaRPr lang="zh-CN" altLang="en-US" sz="2400" dirty="0">
                        <a:latin typeface="华文楷体" panose="02010600040101010101" pitchFamily="2" charset="-122"/>
                        <a:ea typeface="华文楷体" panose="02010600040101010101" pitchFamily="2" charset="-122"/>
                      </a:endParaRPr>
                    </a:p>
                  </a:txBody>
                  <a:tcPr marL="68580" marR="68580"/>
                </a:tc>
                <a:tc>
                  <a:txBody>
                    <a:bodyPr/>
                    <a:lstStyle/>
                    <a:p>
                      <a:pPr algn="l">
                        <a:lnSpc>
                          <a:spcPct val="150000"/>
                        </a:lnSpc>
                      </a:pPr>
                      <a:r>
                        <a:rPr lang="zh-CN" altLang="en-US" sz="2000" dirty="0" smtClean="0">
                          <a:latin typeface="华文楷体" panose="02010600040101010101" pitchFamily="2" charset="-122"/>
                          <a:ea typeface="华文楷体" panose="02010600040101010101" pitchFamily="2" charset="-122"/>
                        </a:rPr>
                        <a:t>搭建了</a:t>
                      </a:r>
                      <a:r>
                        <a:rPr lang="en-US" altLang="zh-CN" sz="2000" dirty="0" smtClean="0">
                          <a:latin typeface="华文楷体" panose="02010600040101010101" pitchFamily="2" charset="-122"/>
                          <a:ea typeface="华文楷体" panose="02010600040101010101" pitchFamily="2" charset="-122"/>
                        </a:rPr>
                        <a:t>WAF</a:t>
                      </a:r>
                      <a:r>
                        <a:rPr lang="zh-CN" altLang="en-US" sz="2000" dirty="0" smtClean="0">
                          <a:latin typeface="华文楷体" panose="02010600040101010101" pitchFamily="2" charset="-122"/>
                          <a:ea typeface="华文楷体" panose="02010600040101010101" pitchFamily="2" charset="-122"/>
                        </a:rPr>
                        <a:t>、防火墙、安全态势感知系统等，进一步提高了网络安全性能；同时，走访了几十个部门了解需求，完成了</a:t>
                      </a:r>
                      <a:r>
                        <a:rPr lang="en-US" altLang="zh-CN" sz="2000" dirty="0" smtClean="0">
                          <a:latin typeface="华文楷体" panose="02010600040101010101" pitchFamily="2" charset="-122"/>
                          <a:ea typeface="华文楷体" panose="02010600040101010101" pitchFamily="2" charset="-122"/>
                        </a:rPr>
                        <a:t>430</a:t>
                      </a:r>
                      <a:r>
                        <a:rPr lang="zh-CN" altLang="en-US" sz="2000" dirty="0" smtClean="0">
                          <a:latin typeface="华文楷体" panose="02010600040101010101" pitchFamily="2" charset="-122"/>
                          <a:ea typeface="华文楷体" panose="02010600040101010101" pitchFamily="2" charset="-122"/>
                        </a:rPr>
                        <a:t>多个网站的迁移（关闭</a:t>
                      </a:r>
                      <a:r>
                        <a:rPr lang="en-US" altLang="zh-CN" sz="2000" dirty="0" smtClean="0">
                          <a:latin typeface="华文楷体" panose="02010600040101010101" pitchFamily="2" charset="-122"/>
                          <a:ea typeface="华文楷体" panose="02010600040101010101" pitchFamily="2" charset="-122"/>
                        </a:rPr>
                        <a:t>400</a:t>
                      </a:r>
                      <a:r>
                        <a:rPr lang="zh-CN" altLang="en-US" sz="2000" dirty="0" smtClean="0">
                          <a:latin typeface="华文楷体" panose="02010600040101010101" pitchFamily="2" charset="-122"/>
                          <a:ea typeface="华文楷体" panose="02010600040101010101" pitchFamily="2" charset="-122"/>
                        </a:rPr>
                        <a:t>多个，迁入运管平台</a:t>
                      </a:r>
                      <a:r>
                        <a:rPr lang="en-US" altLang="zh-CN" sz="2000" dirty="0" smtClean="0">
                          <a:latin typeface="华文楷体" panose="02010600040101010101" pitchFamily="2" charset="-122"/>
                          <a:ea typeface="华文楷体" panose="02010600040101010101" pitchFamily="2" charset="-122"/>
                        </a:rPr>
                        <a:t>360</a:t>
                      </a:r>
                      <a:r>
                        <a:rPr lang="zh-CN" altLang="en-US" sz="2000" dirty="0" smtClean="0">
                          <a:latin typeface="华文楷体" panose="02010600040101010101" pitchFamily="2" charset="-122"/>
                          <a:ea typeface="华文楷体" panose="02010600040101010101" pitchFamily="2" charset="-122"/>
                        </a:rPr>
                        <a:t>多个，迁入站群系统</a:t>
                      </a:r>
                      <a:r>
                        <a:rPr lang="en-US" altLang="zh-CN" sz="2000" dirty="0" smtClean="0">
                          <a:latin typeface="华文楷体" panose="02010600040101010101" pitchFamily="2" charset="-122"/>
                          <a:ea typeface="华文楷体" panose="02010600040101010101" pitchFamily="2" charset="-122"/>
                        </a:rPr>
                        <a:t>69</a:t>
                      </a:r>
                      <a:r>
                        <a:rPr lang="zh-CN" altLang="en-US" sz="2000" dirty="0" smtClean="0">
                          <a:latin typeface="华文楷体" panose="02010600040101010101" pitchFamily="2" charset="-122"/>
                          <a:ea typeface="华文楷体" panose="02010600040101010101" pitchFamily="2" charset="-122"/>
                        </a:rPr>
                        <a:t>个，还有</a:t>
                      </a:r>
                      <a:r>
                        <a:rPr lang="en-US" altLang="zh-CN" sz="2000" dirty="0" smtClean="0">
                          <a:latin typeface="华文楷体" panose="02010600040101010101" pitchFamily="2" charset="-122"/>
                          <a:ea typeface="华文楷体" panose="02010600040101010101" pitchFamily="2" charset="-122"/>
                        </a:rPr>
                        <a:t>370</a:t>
                      </a:r>
                      <a:r>
                        <a:rPr lang="zh-CN" altLang="en-US" sz="2000" dirty="0" smtClean="0">
                          <a:latin typeface="华文楷体" panose="02010600040101010101" pitchFamily="2" charset="-122"/>
                          <a:ea typeface="华文楷体" panose="02010600040101010101" pitchFamily="2" charset="-122"/>
                        </a:rPr>
                        <a:t>多个待迁入），并有效保障了“十九大”的胜利召开。</a:t>
                      </a:r>
                      <a:endParaRPr lang="zh-CN" altLang="en-US" sz="2000" dirty="0">
                        <a:latin typeface="华文楷体" panose="02010600040101010101" pitchFamily="2" charset="-122"/>
                        <a:ea typeface="华文楷体" panose="02010600040101010101" pitchFamily="2" charset="-122"/>
                      </a:endParaRPr>
                    </a:p>
                  </a:txBody>
                  <a:tcPr marL="68580" marR="68580"/>
                </a:tc>
                <a:extLst>
                  <a:ext uri="{0D108BD9-81ED-4DB2-BD59-A6C34878D82A}">
                    <a16:rowId xmlns:a16="http://schemas.microsoft.com/office/drawing/2014/main" xmlns="" val="313149167"/>
                  </a:ext>
                </a:extLst>
              </a:tr>
            </a:tbl>
          </a:graphicData>
        </a:graphic>
      </p:graphicFrame>
    </p:spTree>
    <p:extLst>
      <p:ext uri="{BB962C8B-B14F-4D97-AF65-F5344CB8AC3E}">
        <p14:creationId xmlns="" xmlns:p14="http://schemas.microsoft.com/office/powerpoint/2010/main" val="28426854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5"/>
          <p:cNvPicPr>
            <a:picLocks noChangeAspect="1" noChangeArrowheads="1"/>
          </p:cNvPicPr>
          <p:nvPr/>
        </p:nvPicPr>
        <p:blipFill>
          <a:blip r:embed="rId6" cstate="print"/>
          <a:srcRect/>
          <a:stretch>
            <a:fillRect/>
          </a:stretch>
        </p:blipFill>
        <p:spPr bwMode="gray">
          <a:xfrm>
            <a:off x="3556" y="5559212"/>
            <a:ext cx="9140444" cy="1298788"/>
          </a:xfrm>
          <a:prstGeom prst="rect">
            <a:avLst/>
          </a:prstGeom>
          <a:ln>
            <a:noFill/>
          </a:ln>
          <a:effectLst>
            <a:softEdge rad="112500"/>
          </a:effectLst>
        </p:spPr>
      </p:pic>
      <p:pic>
        <p:nvPicPr>
          <p:cNvPr id="6" name="图片 5"/>
          <p:cNvPicPr>
            <a:picLocks noChangeAspect="1"/>
          </p:cNvPicPr>
          <p:nvPr/>
        </p:nvPicPr>
        <p:blipFill>
          <a:blip r:embed="rId7"/>
          <a:stretch>
            <a:fillRect/>
          </a:stretch>
        </p:blipFill>
        <p:spPr>
          <a:xfrm>
            <a:off x="5659193" y="1708968"/>
            <a:ext cx="3189533" cy="4903904"/>
          </a:xfrm>
          <a:prstGeom prst="rect">
            <a:avLst/>
          </a:prstGeom>
        </p:spPr>
      </p:pic>
      <p:sp>
        <p:nvSpPr>
          <p:cNvPr id="8" name="MH_SubTitle_1">
            <a:extLst>
              <a:ext uri="{FF2B5EF4-FFF2-40B4-BE49-F238E27FC236}">
                <a16:creationId xmlns:a16="http://schemas.microsoft.com/office/drawing/2014/main" xmlns="" id="{56AC24CB-F76E-489C-9CD0-115095320330}"/>
              </a:ext>
            </a:extLst>
          </p:cNvPr>
          <p:cNvSpPr txBox="1"/>
          <p:nvPr>
            <p:custDataLst>
              <p:tags r:id="rId1"/>
            </p:custDataLst>
          </p:nvPr>
        </p:nvSpPr>
        <p:spPr>
          <a:xfrm>
            <a:off x="496231" y="1708968"/>
            <a:ext cx="2575571" cy="4903903"/>
          </a:xfrm>
          <a:prstGeom prst="rect">
            <a:avLst/>
          </a:prstGeom>
          <a:noFill/>
        </p:spPr>
        <p:txBody>
          <a:bodyPr wrap="square" rtlCol="0" anchor="ctr" anchorCtr="0">
            <a:noAutofit/>
          </a:bodyPr>
          <a:lstStyle/>
          <a:p>
            <a:pPr marL="342900" indent="-342900" fontAlgn="t">
              <a:lnSpc>
                <a:spcPct val="130000"/>
              </a:lnSpc>
              <a:spcAft>
                <a:spcPts val="900"/>
              </a:spcAft>
              <a:buFont typeface="Wingdings" panose="05000000000000000000" pitchFamily="2" charset="2"/>
              <a:buChar char="p"/>
            </a:pPr>
            <a:r>
              <a:rPr lang="zh-CN" altLang="zh-CN" sz="2400" dirty="0" smtClean="0">
                <a:latin typeface="华文楷体" panose="02010600040101010101" pitchFamily="2" charset="-122"/>
                <a:ea typeface="华文楷体" panose="02010600040101010101" pitchFamily="2" charset="-122"/>
              </a:rPr>
              <a:t>全校</a:t>
            </a:r>
            <a:r>
              <a:rPr lang="zh-CN" altLang="zh-CN" sz="2400" dirty="0">
                <a:latin typeface="华文楷体" panose="02010600040101010101" pitchFamily="2" charset="-122"/>
                <a:ea typeface="华文楷体" panose="02010600040101010101" pitchFamily="2" charset="-122"/>
              </a:rPr>
              <a:t>一张网</a:t>
            </a:r>
          </a:p>
          <a:p>
            <a:pPr marL="342900" indent="-342900" fontAlgn="t">
              <a:lnSpc>
                <a:spcPct val="130000"/>
              </a:lnSpc>
              <a:spcAft>
                <a:spcPts val="900"/>
              </a:spcAft>
              <a:buFont typeface="Wingdings" panose="05000000000000000000" pitchFamily="2" charset="2"/>
              <a:buChar char="p"/>
            </a:pPr>
            <a:r>
              <a:rPr lang="zh-CN" altLang="zh-CN" sz="2400" dirty="0" smtClean="0">
                <a:latin typeface="华文楷体" panose="02010600040101010101" pitchFamily="2" charset="-122"/>
                <a:ea typeface="华文楷体" panose="02010600040101010101" pitchFamily="2" charset="-122"/>
              </a:rPr>
              <a:t>基础</a:t>
            </a:r>
            <a:r>
              <a:rPr lang="zh-CN" altLang="zh-CN" sz="2400" dirty="0">
                <a:latin typeface="华文楷体" panose="02010600040101010101" pitchFamily="2" charset="-122"/>
                <a:ea typeface="华文楷体" panose="02010600040101010101" pitchFamily="2" charset="-122"/>
              </a:rPr>
              <a:t>一平台</a:t>
            </a:r>
          </a:p>
          <a:p>
            <a:pPr marL="342900" indent="-342900" fontAlgn="t">
              <a:lnSpc>
                <a:spcPct val="130000"/>
              </a:lnSpc>
              <a:spcAft>
                <a:spcPts val="900"/>
              </a:spcAft>
              <a:buFont typeface="Wingdings" panose="05000000000000000000" pitchFamily="2" charset="2"/>
              <a:buChar char="p"/>
            </a:pPr>
            <a:r>
              <a:rPr lang="zh-CN" altLang="zh-CN" sz="2400" dirty="0" smtClean="0">
                <a:latin typeface="华文楷体" panose="02010600040101010101" pitchFamily="2" charset="-122"/>
                <a:ea typeface="华文楷体" panose="02010600040101010101" pitchFamily="2" charset="-122"/>
              </a:rPr>
              <a:t>网站</a:t>
            </a:r>
            <a:r>
              <a:rPr lang="zh-CN" altLang="zh-CN" sz="2400" dirty="0">
                <a:latin typeface="华文楷体" panose="02010600040101010101" pitchFamily="2" charset="-122"/>
                <a:ea typeface="华文楷体" panose="02010600040101010101" pitchFamily="2" charset="-122"/>
              </a:rPr>
              <a:t>一个群</a:t>
            </a:r>
          </a:p>
          <a:p>
            <a:pPr marL="342900" indent="-342900" fontAlgn="t">
              <a:lnSpc>
                <a:spcPct val="130000"/>
              </a:lnSpc>
              <a:spcAft>
                <a:spcPts val="900"/>
              </a:spcAft>
              <a:buFont typeface="Wingdings" panose="05000000000000000000" pitchFamily="2" charset="2"/>
              <a:buChar char="p"/>
            </a:pPr>
            <a:r>
              <a:rPr lang="zh-CN" altLang="zh-CN" sz="2400" dirty="0" smtClean="0">
                <a:latin typeface="华文楷体" panose="02010600040101010101" pitchFamily="2" charset="-122"/>
                <a:ea typeface="华文楷体" panose="02010600040101010101" pitchFamily="2" charset="-122"/>
              </a:rPr>
              <a:t>数据</a:t>
            </a:r>
            <a:r>
              <a:rPr lang="zh-CN" altLang="zh-CN" sz="2400" dirty="0">
                <a:latin typeface="华文楷体" panose="02010600040101010101" pitchFamily="2" charset="-122"/>
                <a:ea typeface="华文楷体" panose="02010600040101010101" pitchFamily="2" charset="-122"/>
              </a:rPr>
              <a:t>一个库</a:t>
            </a:r>
          </a:p>
          <a:p>
            <a:pPr marL="342900" indent="-342900" fontAlgn="t">
              <a:lnSpc>
                <a:spcPct val="130000"/>
              </a:lnSpc>
              <a:spcAft>
                <a:spcPts val="900"/>
              </a:spcAft>
              <a:buFont typeface="Wingdings" panose="05000000000000000000" pitchFamily="2" charset="2"/>
              <a:buChar char="p"/>
            </a:pPr>
            <a:r>
              <a:rPr lang="zh-CN" altLang="zh-CN" sz="2400" dirty="0" smtClean="0">
                <a:latin typeface="华文楷体" panose="02010600040101010101" pitchFamily="2" charset="-122"/>
                <a:ea typeface="华文楷体" panose="02010600040101010101" pitchFamily="2" charset="-122"/>
              </a:rPr>
              <a:t>集成</a:t>
            </a:r>
            <a:r>
              <a:rPr lang="zh-CN" altLang="zh-CN" sz="2400" dirty="0">
                <a:latin typeface="华文楷体" panose="02010600040101010101" pitchFamily="2" charset="-122"/>
                <a:ea typeface="华文楷体" panose="02010600040101010101" pitchFamily="2" charset="-122"/>
              </a:rPr>
              <a:t>一总线</a:t>
            </a:r>
            <a:endParaRPr lang="zh-CN" altLang="en-US" sz="2400" dirty="0">
              <a:latin typeface="华文楷体" panose="02010600040101010101" pitchFamily="2" charset="-122"/>
              <a:ea typeface="华文楷体" panose="02010600040101010101" pitchFamily="2" charset="-122"/>
            </a:endParaRPr>
          </a:p>
        </p:txBody>
      </p:sp>
      <p:sp>
        <p:nvSpPr>
          <p:cNvPr id="10" name="MH_SubTitle_1">
            <a:extLst>
              <a:ext uri="{FF2B5EF4-FFF2-40B4-BE49-F238E27FC236}">
                <a16:creationId xmlns:a16="http://schemas.microsoft.com/office/drawing/2014/main" xmlns="" id="{56AC24CB-F76E-489C-9CD0-115095320330}"/>
              </a:ext>
            </a:extLst>
          </p:cNvPr>
          <p:cNvSpPr txBox="1"/>
          <p:nvPr>
            <p:custDataLst>
              <p:tags r:id="rId2"/>
            </p:custDataLst>
          </p:nvPr>
        </p:nvSpPr>
        <p:spPr>
          <a:xfrm>
            <a:off x="3457818" y="1708968"/>
            <a:ext cx="2078342" cy="4903903"/>
          </a:xfrm>
          <a:prstGeom prst="rect">
            <a:avLst/>
          </a:prstGeom>
          <a:noFill/>
        </p:spPr>
        <p:txBody>
          <a:bodyPr wrap="square" rtlCol="0" anchor="ctr" anchorCtr="0">
            <a:noAutofit/>
          </a:bodyPr>
          <a:lstStyle/>
          <a:p>
            <a:pPr marL="342900" indent="-342900" fontAlgn="t">
              <a:lnSpc>
                <a:spcPct val="130000"/>
              </a:lnSpc>
              <a:spcAft>
                <a:spcPts val="900"/>
              </a:spcAft>
              <a:buFont typeface="Wingdings" panose="05000000000000000000" pitchFamily="2" charset="2"/>
              <a:buChar char="p"/>
            </a:pPr>
            <a:r>
              <a:rPr lang="zh-CN" altLang="zh-CN" sz="2400" dirty="0" smtClean="0">
                <a:latin typeface="华文楷体" panose="02010600040101010101" pitchFamily="2" charset="-122"/>
                <a:ea typeface="华文楷体" panose="02010600040101010101" pitchFamily="2" charset="-122"/>
              </a:rPr>
              <a:t>上网</a:t>
            </a:r>
            <a:r>
              <a:rPr lang="zh-CN" altLang="zh-CN" sz="2400" dirty="0">
                <a:latin typeface="华文楷体" panose="02010600040101010101" pitchFamily="2" charset="-122"/>
                <a:ea typeface="华文楷体" panose="02010600040101010101" pitchFamily="2" charset="-122"/>
              </a:rPr>
              <a:t>一个号</a:t>
            </a:r>
          </a:p>
          <a:p>
            <a:pPr marL="342900" indent="-342900" fontAlgn="t">
              <a:lnSpc>
                <a:spcPct val="130000"/>
              </a:lnSpc>
              <a:spcAft>
                <a:spcPts val="900"/>
              </a:spcAft>
              <a:buFont typeface="Wingdings" panose="05000000000000000000" pitchFamily="2" charset="2"/>
              <a:buChar char="p"/>
            </a:pPr>
            <a:r>
              <a:rPr lang="zh-CN" altLang="zh-CN" sz="2400" dirty="0" smtClean="0">
                <a:latin typeface="华文楷体" panose="02010600040101010101" pitchFamily="2" charset="-122"/>
                <a:ea typeface="华文楷体" panose="02010600040101010101" pitchFamily="2" charset="-122"/>
              </a:rPr>
              <a:t>办事</a:t>
            </a:r>
            <a:r>
              <a:rPr lang="zh-CN" altLang="zh-CN" sz="2400" dirty="0">
                <a:latin typeface="华文楷体" panose="02010600040101010101" pitchFamily="2" charset="-122"/>
                <a:ea typeface="华文楷体" panose="02010600040101010101" pitchFamily="2" charset="-122"/>
              </a:rPr>
              <a:t>一张表</a:t>
            </a:r>
          </a:p>
          <a:p>
            <a:pPr marL="342900" indent="-342900" fontAlgn="t">
              <a:lnSpc>
                <a:spcPct val="130000"/>
              </a:lnSpc>
              <a:spcAft>
                <a:spcPts val="900"/>
              </a:spcAft>
              <a:buFont typeface="Wingdings" panose="05000000000000000000" pitchFamily="2" charset="2"/>
              <a:buChar char="p"/>
            </a:pPr>
            <a:r>
              <a:rPr lang="zh-CN" altLang="zh-CN" sz="2400" dirty="0" smtClean="0">
                <a:latin typeface="华文楷体" panose="02010600040101010101" pitchFamily="2" charset="-122"/>
                <a:ea typeface="华文楷体" panose="02010600040101010101" pitchFamily="2" charset="-122"/>
              </a:rPr>
              <a:t>服务</a:t>
            </a:r>
            <a:r>
              <a:rPr lang="zh-CN" altLang="zh-CN" sz="2400" dirty="0">
                <a:latin typeface="华文楷体" panose="02010600040101010101" pitchFamily="2" charset="-122"/>
                <a:ea typeface="华文楷体" panose="02010600040101010101" pitchFamily="2" charset="-122"/>
              </a:rPr>
              <a:t>一个站</a:t>
            </a:r>
          </a:p>
          <a:p>
            <a:pPr marL="342900" indent="-342900" fontAlgn="t">
              <a:lnSpc>
                <a:spcPct val="130000"/>
              </a:lnSpc>
              <a:spcAft>
                <a:spcPts val="900"/>
              </a:spcAft>
              <a:buFont typeface="Wingdings" panose="05000000000000000000" pitchFamily="2" charset="2"/>
              <a:buChar char="p"/>
            </a:pPr>
            <a:r>
              <a:rPr lang="zh-CN" altLang="zh-CN" sz="2400" dirty="0" smtClean="0">
                <a:latin typeface="华文楷体" panose="02010600040101010101" pitchFamily="2" charset="-122"/>
                <a:ea typeface="华文楷体" panose="02010600040101010101" pitchFamily="2" charset="-122"/>
              </a:rPr>
              <a:t>校园</a:t>
            </a:r>
            <a:r>
              <a:rPr lang="zh-CN" altLang="zh-CN" sz="2400" dirty="0">
                <a:latin typeface="华文楷体" panose="02010600040101010101" pitchFamily="2" charset="-122"/>
                <a:ea typeface="华文楷体" panose="02010600040101010101" pitchFamily="2" charset="-122"/>
              </a:rPr>
              <a:t>一张卡</a:t>
            </a:r>
          </a:p>
          <a:p>
            <a:pPr marL="342900" indent="-342900" fontAlgn="t">
              <a:lnSpc>
                <a:spcPct val="130000"/>
              </a:lnSpc>
              <a:spcAft>
                <a:spcPts val="900"/>
              </a:spcAft>
              <a:buFont typeface="Wingdings" panose="05000000000000000000" pitchFamily="2" charset="2"/>
              <a:buChar char="p"/>
            </a:pPr>
            <a:r>
              <a:rPr lang="zh-CN" altLang="zh-CN" sz="2400" dirty="0" smtClean="0">
                <a:latin typeface="华文楷体" panose="02010600040101010101" pitchFamily="2" charset="-122"/>
                <a:ea typeface="华文楷体" panose="02010600040101010101" pitchFamily="2" charset="-122"/>
              </a:rPr>
              <a:t>决策</a:t>
            </a:r>
            <a:r>
              <a:rPr lang="zh-CN" altLang="zh-CN" sz="2400" dirty="0">
                <a:latin typeface="华文楷体" panose="02010600040101010101" pitchFamily="2" charset="-122"/>
                <a:ea typeface="华文楷体" panose="02010600040101010101" pitchFamily="2" charset="-122"/>
              </a:rPr>
              <a:t>一智囊</a:t>
            </a:r>
            <a:endParaRPr lang="zh-CN" altLang="en-US" sz="2400" dirty="0">
              <a:latin typeface="华文楷体" panose="02010600040101010101" pitchFamily="2" charset="-122"/>
              <a:ea typeface="华文楷体" panose="02010600040101010101" pitchFamily="2" charset="-122"/>
            </a:endParaRPr>
          </a:p>
        </p:txBody>
      </p:sp>
      <p:sp>
        <p:nvSpPr>
          <p:cNvPr id="14" name="MH_SubTitle_1">
            <a:extLst>
              <a:ext uri="{FF2B5EF4-FFF2-40B4-BE49-F238E27FC236}">
                <a16:creationId xmlns:a16="http://schemas.microsoft.com/office/drawing/2014/main" xmlns="" id="{56AC24CB-F76E-489C-9CD0-115095320330}"/>
              </a:ext>
            </a:extLst>
          </p:cNvPr>
          <p:cNvSpPr txBox="1"/>
          <p:nvPr>
            <p:custDataLst>
              <p:tags r:id="rId3"/>
            </p:custDataLst>
          </p:nvPr>
        </p:nvSpPr>
        <p:spPr>
          <a:xfrm>
            <a:off x="465690" y="1975669"/>
            <a:ext cx="2606112" cy="470463"/>
          </a:xfrm>
          <a:prstGeom prst="rect">
            <a:avLst/>
          </a:prstGeom>
          <a:noFill/>
        </p:spPr>
        <p:txBody>
          <a:bodyPr wrap="square" rtlCol="0" anchor="ctr" anchorCtr="0">
            <a:noAutofit/>
          </a:bodyPr>
          <a:lstStyle/>
          <a:p>
            <a:pPr fontAlgn="t">
              <a:lnSpc>
                <a:spcPct val="130000"/>
              </a:lnSpc>
              <a:spcAft>
                <a:spcPts val="900"/>
              </a:spcAft>
            </a:pPr>
            <a:r>
              <a:rPr lang="zh-CN" altLang="zh-CN" sz="3200" b="1" dirty="0">
                <a:latin typeface="华文楷体" panose="02010600040101010101" pitchFamily="2" charset="-122"/>
                <a:ea typeface="华文楷体" panose="02010600040101010101" pitchFamily="2" charset="-122"/>
              </a:rPr>
              <a:t>基础设施</a:t>
            </a:r>
          </a:p>
        </p:txBody>
      </p:sp>
      <p:sp>
        <p:nvSpPr>
          <p:cNvPr id="15" name="MH_SubTitle_1">
            <a:extLst>
              <a:ext uri="{FF2B5EF4-FFF2-40B4-BE49-F238E27FC236}">
                <a16:creationId xmlns:a16="http://schemas.microsoft.com/office/drawing/2014/main" xmlns="" id="{56AC24CB-F76E-489C-9CD0-115095320330}"/>
              </a:ext>
            </a:extLst>
          </p:cNvPr>
          <p:cNvSpPr txBox="1"/>
          <p:nvPr>
            <p:custDataLst>
              <p:tags r:id="rId4"/>
            </p:custDataLst>
          </p:nvPr>
        </p:nvSpPr>
        <p:spPr>
          <a:xfrm>
            <a:off x="3447102" y="1975669"/>
            <a:ext cx="2982286" cy="470463"/>
          </a:xfrm>
          <a:prstGeom prst="rect">
            <a:avLst/>
          </a:prstGeom>
          <a:noFill/>
        </p:spPr>
        <p:txBody>
          <a:bodyPr wrap="square" rtlCol="0" anchor="ctr" anchorCtr="0">
            <a:noAutofit/>
          </a:bodyPr>
          <a:lstStyle/>
          <a:p>
            <a:pPr>
              <a:lnSpc>
                <a:spcPct val="130000"/>
              </a:lnSpc>
              <a:spcAft>
                <a:spcPts val="900"/>
              </a:spcAft>
            </a:pPr>
            <a:r>
              <a:rPr lang="zh-CN" altLang="en-US" sz="3200" b="1" dirty="0">
                <a:latin typeface="华文楷体" panose="02010600040101010101" pitchFamily="2" charset="-122"/>
                <a:ea typeface="华文楷体" panose="02010600040101010101" pitchFamily="2" charset="-122"/>
              </a:rPr>
              <a:t>用户服务</a:t>
            </a:r>
            <a:endParaRPr lang="en-US" altLang="zh-CN" sz="3200" b="1" dirty="0">
              <a:latin typeface="华文楷体" panose="02010600040101010101" pitchFamily="2" charset="-122"/>
              <a:ea typeface="华文楷体" panose="02010600040101010101" pitchFamily="2" charset="-122"/>
            </a:endParaRPr>
          </a:p>
        </p:txBody>
      </p:sp>
      <p:sp>
        <p:nvSpPr>
          <p:cNvPr id="12" name="标题 1"/>
          <p:cNvSpPr txBox="1">
            <a:spLocks noChangeArrowheads="1"/>
          </p:cNvSpPr>
          <p:nvPr/>
        </p:nvSpPr>
        <p:spPr bwMode="auto">
          <a:xfrm>
            <a:off x="207168" y="203200"/>
            <a:ext cx="9108282" cy="90269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178" algn="l" rtl="0" fontAlgn="base">
              <a:spcBef>
                <a:spcPct val="0"/>
              </a:spcBef>
              <a:spcAft>
                <a:spcPct val="0"/>
              </a:spcAft>
              <a:defRPr sz="4400">
                <a:solidFill>
                  <a:schemeClr val="tx2"/>
                </a:solidFill>
                <a:latin typeface="Tw Cen MT" pitchFamily="34" charset="0"/>
                <a:ea typeface="华文仿宋" pitchFamily="2" charset="-122"/>
              </a:defRPr>
            </a:lvl6pPr>
            <a:lvl7pPr marL="914354" algn="l" rtl="0" fontAlgn="base">
              <a:spcBef>
                <a:spcPct val="0"/>
              </a:spcBef>
              <a:spcAft>
                <a:spcPct val="0"/>
              </a:spcAft>
              <a:defRPr sz="4400">
                <a:solidFill>
                  <a:schemeClr val="tx2"/>
                </a:solidFill>
                <a:latin typeface="Tw Cen MT" pitchFamily="34" charset="0"/>
                <a:ea typeface="华文仿宋" pitchFamily="2" charset="-122"/>
              </a:defRPr>
            </a:lvl7pPr>
            <a:lvl8pPr marL="1371532" algn="l" rtl="0" fontAlgn="base">
              <a:spcBef>
                <a:spcPct val="0"/>
              </a:spcBef>
              <a:spcAft>
                <a:spcPct val="0"/>
              </a:spcAft>
              <a:defRPr sz="4400">
                <a:solidFill>
                  <a:schemeClr val="tx2"/>
                </a:solidFill>
                <a:latin typeface="Tw Cen MT" pitchFamily="34" charset="0"/>
                <a:ea typeface="华文仿宋" pitchFamily="2" charset="-122"/>
              </a:defRPr>
            </a:lvl8pPr>
            <a:lvl9pPr marL="1828709"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r>
              <a:rPr lang="en-US" altLang="zh-CN" sz="3200" b="1" dirty="0" smtClean="0">
                <a:solidFill>
                  <a:srgbClr val="0070C0"/>
                </a:solidFill>
                <a:latin typeface="黑体" pitchFamily="2" charset="-122"/>
                <a:ea typeface="黑体" pitchFamily="2" charset="-122"/>
              </a:rPr>
              <a:t>4.4.3 </a:t>
            </a:r>
            <a:r>
              <a:rPr lang="zh-CN" altLang="en-US" sz="3200" b="1" dirty="0">
                <a:solidFill>
                  <a:srgbClr val="0070C0"/>
                </a:solidFill>
                <a:latin typeface="黑体" pitchFamily="2" charset="-122"/>
                <a:ea typeface="黑体" pitchFamily="2" charset="-122"/>
              </a:rPr>
              <a:t>校园</a:t>
            </a:r>
            <a:r>
              <a:rPr lang="zh-CN" altLang="en-US" sz="3200" b="1" dirty="0" smtClean="0">
                <a:solidFill>
                  <a:srgbClr val="0070C0"/>
                </a:solidFill>
                <a:latin typeface="黑体" pitchFamily="2" charset="-122"/>
                <a:ea typeface="黑体" pitchFamily="2" charset="-122"/>
              </a:rPr>
              <a:t>“十个一”</a:t>
            </a:r>
            <a:endParaRPr lang="zh-CN" altLang="en-US" sz="3200" b="1" dirty="0">
              <a:solidFill>
                <a:srgbClr val="FF0000"/>
              </a:solidFill>
              <a:latin typeface="黑体" pitchFamily="2" charset="-122"/>
              <a:ea typeface="黑体" pitchFamily="2" charset="-122"/>
            </a:endParaRPr>
          </a:p>
        </p:txBody>
      </p:sp>
    </p:spTree>
    <p:extLst>
      <p:ext uri="{BB962C8B-B14F-4D97-AF65-F5344CB8AC3E}">
        <p14:creationId xmlns="" xmlns:p14="http://schemas.microsoft.com/office/powerpoint/2010/main" val="22252079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11"/>
          <p:cNvPicPr>
            <a:picLocks noChangeAspect="1" noChangeArrowheads="1"/>
          </p:cNvPicPr>
          <p:nvPr/>
        </p:nvPicPr>
        <p:blipFill>
          <a:blip r:embed="rId2" cstate="print"/>
          <a:srcRect/>
          <a:stretch>
            <a:fillRect/>
          </a:stretch>
        </p:blipFill>
        <p:spPr bwMode="auto">
          <a:xfrm>
            <a:off x="6895" y="5801748"/>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smtClean="0">
                <a:solidFill>
                  <a:srgbClr val="2E06D8"/>
                </a:solidFill>
                <a:latin typeface="黑体" pitchFamily="2" charset="-122"/>
                <a:ea typeface="黑体" pitchFamily="2" charset="-122"/>
                <a:sym typeface="黑体" pitchFamily="2" charset="-122"/>
              </a:rPr>
              <a:t>4.4.4 </a:t>
            </a:r>
            <a:r>
              <a:rPr lang="zh-CN" altLang="en-US" sz="3200" kern="0" dirty="0" smtClean="0">
                <a:solidFill>
                  <a:srgbClr val="2E06D8"/>
                </a:solidFill>
                <a:latin typeface="黑体" pitchFamily="2" charset="-122"/>
                <a:ea typeface="黑体" pitchFamily="2" charset="-122"/>
                <a:sym typeface="黑体" pitchFamily="2" charset="-122"/>
              </a:rPr>
              <a:t>知识共享平台</a:t>
            </a:r>
            <a:endParaRPr lang="zh-CN" altLang="en-US" sz="3200" kern="0" dirty="0">
              <a:solidFill>
                <a:srgbClr val="2E06D8"/>
              </a:solidFill>
              <a:latin typeface="黑体" pitchFamily="2" charset="-122"/>
              <a:ea typeface="黑体" pitchFamily="2" charset="-122"/>
            </a:endParaRPr>
          </a:p>
        </p:txBody>
      </p:sp>
      <p:pic>
        <p:nvPicPr>
          <p:cNvPr id="10" name="图片 9" descr="绘图2"/>
          <p:cNvPicPr>
            <a:picLocks noChangeAspect="1"/>
          </p:cNvPicPr>
          <p:nvPr/>
        </p:nvPicPr>
        <p:blipFill>
          <a:blip r:embed="rId3"/>
          <a:stretch>
            <a:fillRect/>
          </a:stretch>
        </p:blipFill>
        <p:spPr>
          <a:xfrm>
            <a:off x="2752940" y="1600165"/>
            <a:ext cx="6139540" cy="4635682"/>
          </a:xfrm>
          <a:prstGeom prst="rect">
            <a:avLst/>
          </a:prstGeom>
        </p:spPr>
      </p:pic>
      <p:sp>
        <p:nvSpPr>
          <p:cNvPr id="11" name="椭圆 10"/>
          <p:cNvSpPr/>
          <p:nvPr/>
        </p:nvSpPr>
        <p:spPr>
          <a:xfrm>
            <a:off x="247497" y="2587595"/>
            <a:ext cx="203740" cy="229682"/>
          </a:xfrm>
          <a:prstGeom prst="ellipse">
            <a:avLst/>
          </a:prstGeom>
          <a:solidFill>
            <a:srgbClr val="00B0F0"/>
          </a:solidFill>
          <a:ln w="76200">
            <a:solidFill>
              <a:schemeClr val="accent1">
                <a:lumMod val="40000"/>
                <a:lumOff val="60000"/>
                <a:alpha val="2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bg1"/>
              </a:solidFill>
            </a:endParaRPr>
          </a:p>
        </p:txBody>
      </p:sp>
      <p:sp>
        <p:nvSpPr>
          <p:cNvPr id="12" name="对角圆角矩形 11"/>
          <p:cNvSpPr/>
          <p:nvPr/>
        </p:nvSpPr>
        <p:spPr>
          <a:xfrm>
            <a:off x="472163" y="2604771"/>
            <a:ext cx="2210688" cy="766816"/>
          </a:xfrm>
          <a:prstGeom prst="round2DiagRect">
            <a:avLst>
              <a:gd name="adj1" fmla="val 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kern="100" dirty="0">
                <a:solidFill>
                  <a:schemeClr val="tx1"/>
                </a:solidFill>
                <a:latin typeface="微软雅黑" panose="020B0503020204020204" charset="-122"/>
                <a:ea typeface="微软雅黑" panose="020B0503020204020204" charset="-122"/>
              </a:rPr>
              <a:t>一站式获取校园信息化服务：</a:t>
            </a:r>
          </a:p>
          <a:p>
            <a:pPr algn="just">
              <a:lnSpc>
                <a:spcPct val="150000"/>
              </a:lnSpc>
            </a:pPr>
            <a:r>
              <a:rPr lang="zh-CN" altLang="en-US" sz="1200" kern="100" dirty="0">
                <a:solidFill>
                  <a:schemeClr val="tx1"/>
                </a:solidFill>
                <a:latin typeface="微软雅黑" panose="020B0503020204020204" charset="-122"/>
                <a:ea typeface="微软雅黑" panose="020B0503020204020204" charset="-122"/>
              </a:rPr>
              <a:t>知识学习、分享</a:t>
            </a:r>
          </a:p>
          <a:p>
            <a:pPr algn="just">
              <a:lnSpc>
                <a:spcPct val="150000"/>
              </a:lnSpc>
            </a:pPr>
            <a:r>
              <a:rPr lang="zh-CN" altLang="en-US" sz="1200" kern="100" dirty="0">
                <a:solidFill>
                  <a:schemeClr val="tx1"/>
                </a:solidFill>
                <a:latin typeface="微软雅黑" panose="020B0503020204020204" charset="-122"/>
                <a:ea typeface="微软雅黑" panose="020B0503020204020204" charset="-122"/>
              </a:rPr>
              <a:t>校园资讯、应用</a:t>
            </a:r>
          </a:p>
        </p:txBody>
      </p:sp>
      <p:sp>
        <p:nvSpPr>
          <p:cNvPr id="14" name="圆角矩形 13"/>
          <p:cNvSpPr/>
          <p:nvPr/>
        </p:nvSpPr>
        <p:spPr>
          <a:xfrm>
            <a:off x="304375" y="2160037"/>
            <a:ext cx="1531322" cy="288163"/>
          </a:xfrm>
          <a:prstGeom prst="roundRect">
            <a:avLst>
              <a:gd name="adj" fmla="val 602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              学生</a:t>
            </a:r>
          </a:p>
        </p:txBody>
      </p:sp>
      <p:pic>
        <p:nvPicPr>
          <p:cNvPr id="15" name="图片 1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89054" y="1652087"/>
            <a:ext cx="663007" cy="663007"/>
          </a:xfrm>
          <a:prstGeom prst="rect">
            <a:avLst/>
          </a:prstGeom>
        </p:spPr>
      </p:pic>
      <p:grpSp>
        <p:nvGrpSpPr>
          <p:cNvPr id="16" name="组合 15"/>
          <p:cNvGrpSpPr/>
          <p:nvPr/>
        </p:nvGrpSpPr>
        <p:grpSpPr>
          <a:xfrm>
            <a:off x="223794" y="4745259"/>
            <a:ext cx="2070527" cy="1376117"/>
            <a:chOff x="93061" y="4683575"/>
            <a:chExt cx="4509819" cy="1785662"/>
          </a:xfrm>
        </p:grpSpPr>
        <p:sp>
          <p:nvSpPr>
            <p:cNvPr id="17" name="对角圆角矩形 16"/>
            <p:cNvSpPr/>
            <p:nvPr/>
          </p:nvSpPr>
          <p:spPr>
            <a:xfrm>
              <a:off x="762675" y="5765954"/>
              <a:ext cx="3840205" cy="703283"/>
            </a:xfrm>
            <a:prstGeom prst="round2DiagRect">
              <a:avLst>
                <a:gd name="adj1" fmla="val 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kern="100" dirty="0">
                  <a:solidFill>
                    <a:schemeClr val="tx1"/>
                  </a:solidFill>
                  <a:latin typeface="微软雅黑" panose="020B0503020204020204" charset="-122"/>
                  <a:ea typeface="微软雅黑" panose="020B0503020204020204" charset="-122"/>
                </a:rPr>
                <a:t>数据分析监控</a:t>
              </a:r>
            </a:p>
            <a:p>
              <a:pPr algn="just">
                <a:lnSpc>
                  <a:spcPct val="150000"/>
                </a:lnSpc>
              </a:pPr>
              <a:r>
                <a:rPr lang="zh-CN" altLang="en-US" sz="1200" kern="100" dirty="0">
                  <a:solidFill>
                    <a:schemeClr val="tx1"/>
                  </a:solidFill>
                  <a:latin typeface="微软雅黑" panose="020B0503020204020204" charset="-122"/>
                  <a:ea typeface="微软雅黑" panose="020B0503020204020204" charset="-122"/>
                </a:rPr>
                <a:t>校本资源沉淀</a:t>
              </a:r>
            </a:p>
          </p:txBody>
        </p:sp>
        <p:sp>
          <p:nvSpPr>
            <p:cNvPr id="18" name="圆角矩形 17"/>
            <p:cNvSpPr/>
            <p:nvPr/>
          </p:nvSpPr>
          <p:spPr>
            <a:xfrm>
              <a:off x="93061" y="5257271"/>
              <a:ext cx="3510894" cy="416324"/>
            </a:xfrm>
            <a:prstGeom prst="roundRect">
              <a:avLst>
                <a:gd name="adj" fmla="val 6029"/>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       管理人员</a:t>
              </a:r>
            </a:p>
          </p:txBody>
        </p:sp>
        <p:pic>
          <p:nvPicPr>
            <p:cNvPr id="19" name="图片 18"/>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87114" y="4683575"/>
              <a:ext cx="1064227" cy="860324"/>
            </a:xfrm>
            <a:prstGeom prst="rect">
              <a:avLst/>
            </a:prstGeom>
          </p:spPr>
        </p:pic>
        <p:sp>
          <p:nvSpPr>
            <p:cNvPr id="20" name="椭圆 19"/>
            <p:cNvSpPr/>
            <p:nvPr/>
          </p:nvSpPr>
          <p:spPr>
            <a:xfrm>
              <a:off x="110164" y="5744535"/>
              <a:ext cx="429047" cy="290742"/>
            </a:xfrm>
            <a:prstGeom prst="ellipse">
              <a:avLst/>
            </a:prstGeom>
            <a:solidFill>
              <a:srgbClr val="92D050"/>
            </a:solidFill>
            <a:ln w="76200">
              <a:solidFill>
                <a:srgbClr val="92D050">
                  <a:alpha val="20000"/>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bg1"/>
                </a:solidFill>
              </a:endParaRPr>
            </a:p>
          </p:txBody>
        </p:sp>
      </p:grpSp>
      <p:grpSp>
        <p:nvGrpSpPr>
          <p:cNvPr id="21" name="组合 20"/>
          <p:cNvGrpSpPr/>
          <p:nvPr/>
        </p:nvGrpSpPr>
        <p:grpSpPr>
          <a:xfrm>
            <a:off x="247497" y="3342543"/>
            <a:ext cx="2160784" cy="1431754"/>
            <a:chOff x="133598" y="4819419"/>
            <a:chExt cx="4664022" cy="1857858"/>
          </a:xfrm>
        </p:grpSpPr>
        <p:sp>
          <p:nvSpPr>
            <p:cNvPr id="22" name="圆角矩形 21"/>
            <p:cNvSpPr/>
            <p:nvPr/>
          </p:nvSpPr>
          <p:spPr>
            <a:xfrm>
              <a:off x="133600" y="5361108"/>
              <a:ext cx="3382935" cy="390321"/>
            </a:xfrm>
            <a:prstGeom prst="roundRect">
              <a:avLst>
                <a:gd name="adj" fmla="val 6029"/>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               教工</a:t>
              </a:r>
            </a:p>
          </p:txBody>
        </p:sp>
        <p:pic>
          <p:nvPicPr>
            <p:cNvPr id="23" name="图片 22"/>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33598" y="4819419"/>
              <a:ext cx="1307203" cy="742937"/>
            </a:xfrm>
            <a:prstGeom prst="rect">
              <a:avLst/>
            </a:prstGeom>
          </p:spPr>
        </p:pic>
        <p:sp>
          <p:nvSpPr>
            <p:cNvPr id="24" name="对角圆角矩形 23"/>
            <p:cNvSpPr/>
            <p:nvPr/>
          </p:nvSpPr>
          <p:spPr>
            <a:xfrm>
              <a:off x="600277" y="5908956"/>
              <a:ext cx="4197343" cy="768321"/>
            </a:xfrm>
            <a:prstGeom prst="round2DiagRect">
              <a:avLst>
                <a:gd name="adj1" fmla="val 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kern="100" dirty="0">
                  <a:solidFill>
                    <a:schemeClr val="tx1"/>
                  </a:solidFill>
                  <a:latin typeface="微软雅黑" panose="020B0503020204020204" charset="-122"/>
                  <a:ea typeface="微软雅黑" panose="020B0503020204020204" charset="-122"/>
                </a:rPr>
                <a:t>教学、科研、管理服务</a:t>
              </a:r>
            </a:p>
            <a:p>
              <a:pPr algn="just">
                <a:lnSpc>
                  <a:spcPct val="150000"/>
                </a:lnSpc>
              </a:pPr>
              <a:r>
                <a:rPr lang="zh-CN" altLang="en-US" sz="1200" kern="100" dirty="0">
                  <a:solidFill>
                    <a:schemeClr val="tx1"/>
                  </a:solidFill>
                  <a:latin typeface="微软雅黑" panose="020B0503020204020204" charset="-122"/>
                  <a:ea typeface="微软雅黑" panose="020B0503020204020204" charset="-122"/>
                </a:rPr>
                <a:t>即时沟通互动、知识共享</a:t>
              </a:r>
            </a:p>
          </p:txBody>
        </p:sp>
      </p:grpSp>
      <p:sp>
        <p:nvSpPr>
          <p:cNvPr id="26" name="椭圆 25"/>
          <p:cNvSpPr/>
          <p:nvPr/>
        </p:nvSpPr>
        <p:spPr>
          <a:xfrm>
            <a:off x="203971" y="4301730"/>
            <a:ext cx="224657" cy="240838"/>
          </a:xfrm>
          <a:prstGeom prst="ellipse">
            <a:avLst/>
          </a:prstGeom>
          <a:solidFill>
            <a:srgbClr val="FF9933"/>
          </a:solidFill>
          <a:ln w="76200">
            <a:solidFill>
              <a:schemeClr val="accent4">
                <a:lumMod val="20000"/>
                <a:lumOff val="80000"/>
                <a:alpha val="2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 xmlns:p14="http://schemas.microsoft.com/office/powerpoint/2010/main" val="13116113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11"/>
          <p:cNvPicPr>
            <a:picLocks noChangeAspect="1" noChangeArrowheads="1"/>
          </p:cNvPicPr>
          <p:nvPr/>
        </p:nvPicPr>
        <p:blipFill>
          <a:blip r:embed="rId2" cstate="print"/>
          <a:srcRect/>
          <a:stretch>
            <a:fillRect/>
          </a:stretch>
        </p:blipFill>
        <p:spPr bwMode="auto">
          <a:xfrm>
            <a:off x="6895" y="5801748"/>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smtClean="0">
                <a:solidFill>
                  <a:srgbClr val="2E06D8"/>
                </a:solidFill>
                <a:latin typeface="黑体" pitchFamily="2" charset="-122"/>
                <a:ea typeface="黑体" pitchFamily="2" charset="-122"/>
                <a:sym typeface="黑体" pitchFamily="2" charset="-122"/>
              </a:rPr>
              <a:t>4.4.4 </a:t>
            </a:r>
            <a:r>
              <a:rPr lang="zh-CN" altLang="en-US" sz="3200" kern="0" dirty="0" smtClean="0">
                <a:solidFill>
                  <a:srgbClr val="2E06D8"/>
                </a:solidFill>
                <a:latin typeface="黑体" pitchFamily="2" charset="-122"/>
                <a:ea typeface="黑体" pitchFamily="2" charset="-122"/>
                <a:sym typeface="黑体" pitchFamily="2" charset="-122"/>
              </a:rPr>
              <a:t>知识共享平台</a:t>
            </a:r>
            <a:endParaRPr lang="zh-CN" altLang="en-US" sz="3200" kern="0" dirty="0">
              <a:solidFill>
                <a:srgbClr val="2E06D8"/>
              </a:solidFill>
              <a:latin typeface="黑体" pitchFamily="2" charset="-122"/>
              <a:ea typeface="黑体" pitchFamily="2" charset="-122"/>
            </a:endParaRPr>
          </a:p>
        </p:txBody>
      </p:sp>
      <p:pic>
        <p:nvPicPr>
          <p:cNvPr id="25" name="图片 24" descr="武汉大学学生页面"/>
          <p:cNvPicPr>
            <a:picLocks noChangeAspect="1"/>
          </p:cNvPicPr>
          <p:nvPr/>
        </p:nvPicPr>
        <p:blipFill>
          <a:blip r:embed="rId3" cstate="print"/>
          <a:stretch>
            <a:fillRect/>
          </a:stretch>
        </p:blipFill>
        <p:spPr>
          <a:xfrm>
            <a:off x="7077458" y="1579285"/>
            <a:ext cx="2066545" cy="4252193"/>
          </a:xfrm>
          <a:prstGeom prst="rect">
            <a:avLst/>
          </a:prstGeom>
          <a:effectLst>
            <a:outerShdw blurRad="63500" sx="102000" sy="102000" algn="ctr" rotWithShape="0">
              <a:prstClr val="black">
                <a:alpha val="40000"/>
              </a:prstClr>
            </a:outerShdw>
          </a:effectLst>
        </p:spPr>
      </p:pic>
      <p:pic>
        <p:nvPicPr>
          <p:cNvPr id="27" name="图片 26" descr="武汉大学教学页面"/>
          <p:cNvPicPr>
            <a:picLocks noChangeAspect="1"/>
          </p:cNvPicPr>
          <p:nvPr/>
        </p:nvPicPr>
        <p:blipFill>
          <a:blip r:embed="rId4" cstate="print"/>
          <a:stretch>
            <a:fillRect/>
          </a:stretch>
        </p:blipFill>
        <p:spPr>
          <a:xfrm>
            <a:off x="8051" y="1575154"/>
            <a:ext cx="2009839" cy="4275095"/>
          </a:xfrm>
          <a:prstGeom prst="rect">
            <a:avLst/>
          </a:prstGeom>
          <a:effectLst>
            <a:outerShdw blurRad="63500" sx="102000" sy="102000" algn="ctr" rotWithShape="0">
              <a:prstClr val="black">
                <a:alpha val="40000"/>
              </a:prstClr>
            </a:outerShdw>
          </a:effectLst>
        </p:spPr>
      </p:pic>
      <p:pic>
        <p:nvPicPr>
          <p:cNvPr id="28" name="图片 27" descr="武汉大学管理页面"/>
          <p:cNvPicPr>
            <a:picLocks noChangeAspect="1"/>
          </p:cNvPicPr>
          <p:nvPr/>
        </p:nvPicPr>
        <p:blipFill>
          <a:blip r:embed="rId5" cstate="print"/>
          <a:stretch>
            <a:fillRect/>
          </a:stretch>
        </p:blipFill>
        <p:spPr>
          <a:xfrm>
            <a:off x="4737418" y="1584446"/>
            <a:ext cx="2025158" cy="4275604"/>
          </a:xfrm>
          <a:prstGeom prst="rect">
            <a:avLst/>
          </a:prstGeom>
          <a:effectLst>
            <a:outerShdw blurRad="63500" sx="102000" sy="102000" algn="ctr" rotWithShape="0">
              <a:prstClr val="black">
                <a:alpha val="40000"/>
              </a:prstClr>
            </a:outerShdw>
          </a:effectLst>
        </p:spPr>
      </p:pic>
      <p:pic>
        <p:nvPicPr>
          <p:cNvPr id="29" name="图片 28" descr="微信图片_20180111135844"/>
          <p:cNvPicPr>
            <a:picLocks noChangeAspect="1"/>
          </p:cNvPicPr>
          <p:nvPr/>
        </p:nvPicPr>
        <p:blipFill>
          <a:blip r:embed="rId6"/>
          <a:stretch>
            <a:fillRect/>
          </a:stretch>
        </p:blipFill>
        <p:spPr>
          <a:xfrm>
            <a:off x="2332766" y="1567577"/>
            <a:ext cx="2089773" cy="4275604"/>
          </a:xfrm>
          <a:prstGeom prst="rect">
            <a:avLst/>
          </a:prstGeom>
          <a:effectLst>
            <a:outerShdw blurRad="63500" sx="102000" sy="102000" algn="ctr" rotWithShape="0">
              <a:prstClr val="black">
                <a:alpha val="40000"/>
              </a:prstClr>
            </a:outerShdw>
          </a:effectLst>
        </p:spPr>
      </p:pic>
      <p:sp>
        <p:nvSpPr>
          <p:cNvPr id="30" name="文本框 29"/>
          <p:cNvSpPr txBox="1"/>
          <p:nvPr/>
        </p:nvSpPr>
        <p:spPr>
          <a:xfrm>
            <a:off x="328891" y="5918351"/>
            <a:ext cx="1368152" cy="264688"/>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教学服务门户</a:t>
            </a:r>
          </a:p>
        </p:txBody>
      </p:sp>
      <p:sp>
        <p:nvSpPr>
          <p:cNvPr id="31" name="文本框 30"/>
          <p:cNvSpPr txBox="1"/>
          <p:nvPr/>
        </p:nvSpPr>
        <p:spPr>
          <a:xfrm>
            <a:off x="2730218" y="5918351"/>
            <a:ext cx="1294869" cy="264688"/>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科研服务门户</a:t>
            </a:r>
          </a:p>
        </p:txBody>
      </p:sp>
      <p:sp>
        <p:nvSpPr>
          <p:cNvPr id="32" name="文本框 31"/>
          <p:cNvSpPr txBox="1"/>
          <p:nvPr/>
        </p:nvSpPr>
        <p:spPr>
          <a:xfrm>
            <a:off x="5076269" y="5918351"/>
            <a:ext cx="1347456" cy="264688"/>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管理服务门户</a:t>
            </a:r>
          </a:p>
        </p:txBody>
      </p:sp>
      <p:sp>
        <p:nvSpPr>
          <p:cNvPr id="33" name="文本框 32"/>
          <p:cNvSpPr txBox="1"/>
          <p:nvPr/>
        </p:nvSpPr>
        <p:spPr>
          <a:xfrm>
            <a:off x="7467837" y="5918351"/>
            <a:ext cx="1285780" cy="264688"/>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学生服务门户</a:t>
            </a:r>
          </a:p>
        </p:txBody>
      </p:sp>
    </p:spTree>
    <p:extLst>
      <p:ext uri="{BB962C8B-B14F-4D97-AF65-F5344CB8AC3E}">
        <p14:creationId xmlns="" xmlns:p14="http://schemas.microsoft.com/office/powerpoint/2010/main" val="44457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11"/>
          <p:cNvPicPr>
            <a:picLocks noChangeAspect="1" noChangeArrowheads="1"/>
          </p:cNvPicPr>
          <p:nvPr/>
        </p:nvPicPr>
        <p:blipFill>
          <a:blip r:embed="rId4" cstate="print"/>
          <a:srcRect/>
          <a:stretch>
            <a:fillRect/>
          </a:stretch>
        </p:blipFill>
        <p:spPr bwMode="auto">
          <a:xfrm>
            <a:off x="6895" y="5801748"/>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smtClean="0">
                <a:solidFill>
                  <a:srgbClr val="2E06D8"/>
                </a:solidFill>
                <a:latin typeface="黑体" pitchFamily="2" charset="-122"/>
                <a:ea typeface="黑体" pitchFamily="2" charset="-122"/>
                <a:sym typeface="黑体" pitchFamily="2" charset="-122"/>
              </a:rPr>
              <a:t>4.4.4 </a:t>
            </a:r>
            <a:r>
              <a:rPr lang="zh-CN" altLang="en-US" sz="3200" kern="0" dirty="0" smtClean="0">
                <a:solidFill>
                  <a:srgbClr val="2E06D8"/>
                </a:solidFill>
                <a:latin typeface="黑体" pitchFamily="2" charset="-122"/>
                <a:ea typeface="黑体" pitchFamily="2" charset="-122"/>
                <a:sym typeface="黑体" pitchFamily="2" charset="-122"/>
              </a:rPr>
              <a:t>大数据应用</a:t>
            </a:r>
            <a:endParaRPr lang="zh-CN" altLang="en-US" sz="3200" kern="0" dirty="0">
              <a:solidFill>
                <a:srgbClr val="2E06D8"/>
              </a:solidFill>
              <a:latin typeface="黑体" pitchFamily="2" charset="-122"/>
              <a:ea typeface="黑体" pitchFamily="2" charset="-122"/>
            </a:endParaRPr>
          </a:p>
        </p:txBody>
      </p:sp>
      <p:sp>
        <p:nvSpPr>
          <p:cNvPr id="12" name="MH_SubTitle_1">
            <a:extLst>
              <a:ext uri="{FF2B5EF4-FFF2-40B4-BE49-F238E27FC236}">
                <a16:creationId xmlns="" xmlns:a16="http://schemas.microsoft.com/office/drawing/2014/main" id="{3D978BF9-B6E0-4A08-AB75-61B62AC07007}"/>
              </a:ext>
            </a:extLst>
          </p:cNvPr>
          <p:cNvSpPr txBox="1"/>
          <p:nvPr>
            <p:custDataLst>
              <p:tags r:id="rId1"/>
            </p:custDataLst>
          </p:nvPr>
        </p:nvSpPr>
        <p:spPr>
          <a:xfrm>
            <a:off x="428628" y="2025700"/>
            <a:ext cx="3351287" cy="3946966"/>
          </a:xfrm>
          <a:prstGeom prst="rect">
            <a:avLst/>
          </a:prstGeom>
          <a:noFill/>
        </p:spPr>
        <p:txBody>
          <a:bodyPr wrap="square" rtlCol="0" anchor="ctr" anchorCtr="0">
            <a:noAutofit/>
          </a:bodyPr>
          <a:lstStyle/>
          <a:p>
            <a:pPr marL="457200" indent="-457200">
              <a:lnSpc>
                <a:spcPct val="100000"/>
              </a:lnSpc>
              <a:spcAft>
                <a:spcPts val="1200"/>
              </a:spcAft>
              <a:buFont typeface="Wingdings" panose="05000000000000000000" pitchFamily="2" charset="2"/>
              <a:buChar char="Ø"/>
            </a:pPr>
            <a:r>
              <a:rPr lang="zh-CN" altLang="en-US" sz="2400" dirty="0">
                <a:latin typeface="+mn-ea"/>
              </a:rPr>
              <a:t>个人数据综合展示</a:t>
            </a:r>
            <a:endParaRPr lang="en-US" altLang="zh-CN" sz="2400" dirty="0">
              <a:latin typeface="+mn-ea"/>
            </a:endParaRPr>
          </a:p>
          <a:p>
            <a:pPr marL="457200" indent="-457200">
              <a:lnSpc>
                <a:spcPct val="100000"/>
              </a:lnSpc>
              <a:spcAft>
                <a:spcPts val="1200"/>
              </a:spcAft>
              <a:buFont typeface="Wingdings" panose="05000000000000000000" pitchFamily="2" charset="2"/>
              <a:buChar char="Ø"/>
            </a:pPr>
            <a:r>
              <a:rPr lang="zh-CN" altLang="en-US" sz="2400" dirty="0">
                <a:latin typeface="+mn-ea"/>
              </a:rPr>
              <a:t>领导驾驶舱</a:t>
            </a:r>
            <a:r>
              <a:rPr lang="en-US" altLang="zh-CN" sz="2400" dirty="0">
                <a:latin typeface="+mn-ea"/>
              </a:rPr>
              <a:t>——</a:t>
            </a:r>
            <a:r>
              <a:rPr lang="zh-CN" altLang="en-US" sz="2400" dirty="0">
                <a:latin typeface="+mn-ea"/>
              </a:rPr>
              <a:t>人、财、物</a:t>
            </a:r>
            <a:endParaRPr lang="en-US" altLang="zh-CN" sz="2400" dirty="0">
              <a:latin typeface="+mn-ea"/>
            </a:endParaRPr>
          </a:p>
          <a:p>
            <a:pPr marL="457200" indent="-457200">
              <a:lnSpc>
                <a:spcPct val="100000"/>
              </a:lnSpc>
              <a:spcAft>
                <a:spcPts val="1200"/>
              </a:spcAft>
              <a:buFont typeface="Wingdings" panose="05000000000000000000" pitchFamily="2" charset="2"/>
              <a:buChar char="Ø"/>
            </a:pPr>
            <a:r>
              <a:rPr lang="zh-CN" altLang="en-US" sz="2400" dirty="0">
                <a:latin typeface="+mn-ea"/>
              </a:rPr>
              <a:t>学生行为轨迹查询与分析</a:t>
            </a:r>
            <a:endParaRPr lang="en-US" altLang="zh-CN" sz="2400" dirty="0">
              <a:latin typeface="+mn-ea"/>
            </a:endParaRPr>
          </a:p>
          <a:p>
            <a:pPr marL="457200" indent="-457200">
              <a:lnSpc>
                <a:spcPct val="100000"/>
              </a:lnSpc>
              <a:spcAft>
                <a:spcPts val="1200"/>
              </a:spcAft>
              <a:buFont typeface="Wingdings" panose="05000000000000000000" pitchFamily="2" charset="2"/>
              <a:buChar char="Ø"/>
            </a:pPr>
            <a:r>
              <a:rPr lang="zh-CN" altLang="en-US" sz="2400" dirty="0">
                <a:latin typeface="+mn-ea"/>
              </a:rPr>
              <a:t>学生综合预警</a:t>
            </a:r>
            <a:endParaRPr lang="en-US" altLang="zh-CN" sz="2400" dirty="0">
              <a:latin typeface="+mn-ea"/>
            </a:endParaRPr>
          </a:p>
          <a:p>
            <a:pPr marL="457200" indent="-457200">
              <a:lnSpc>
                <a:spcPct val="100000"/>
              </a:lnSpc>
              <a:spcAft>
                <a:spcPts val="1200"/>
              </a:spcAft>
              <a:buFont typeface="Wingdings" panose="05000000000000000000" pitchFamily="2" charset="2"/>
              <a:buChar char="Ø"/>
            </a:pPr>
            <a:r>
              <a:rPr lang="zh-CN" altLang="en-US" sz="2400" dirty="0">
                <a:latin typeface="+mn-ea"/>
              </a:rPr>
              <a:t>高基表</a:t>
            </a:r>
          </a:p>
        </p:txBody>
      </p:sp>
      <p:sp>
        <p:nvSpPr>
          <p:cNvPr id="14" name="MH_SubTitle_1">
            <a:extLst>
              <a:ext uri="{FF2B5EF4-FFF2-40B4-BE49-F238E27FC236}">
                <a16:creationId xmlns="" xmlns:a16="http://schemas.microsoft.com/office/drawing/2014/main" id="{625F302E-C7CE-4303-BD66-AC4453C06B92}"/>
              </a:ext>
            </a:extLst>
          </p:cNvPr>
          <p:cNvSpPr txBox="1"/>
          <p:nvPr>
            <p:custDataLst>
              <p:tags r:id="rId2"/>
            </p:custDataLst>
          </p:nvPr>
        </p:nvSpPr>
        <p:spPr>
          <a:xfrm>
            <a:off x="428628" y="1573735"/>
            <a:ext cx="7562801" cy="487423"/>
          </a:xfrm>
          <a:prstGeom prst="rect">
            <a:avLst/>
          </a:prstGeom>
          <a:noFill/>
        </p:spPr>
        <p:txBody>
          <a:bodyPr wrap="square" rtlCol="0" anchor="ctr" anchorCtr="0">
            <a:noAutofit/>
          </a:bodyPr>
          <a:lstStyle/>
          <a:p>
            <a:pPr>
              <a:lnSpc>
                <a:spcPct val="130000"/>
              </a:lnSpc>
              <a:spcAft>
                <a:spcPts val="1200"/>
              </a:spcAft>
            </a:pPr>
            <a:r>
              <a:rPr lang="zh-CN" altLang="en-US" sz="2800" b="1" dirty="0">
                <a:solidFill>
                  <a:srgbClr val="0090AB"/>
                </a:solidFill>
                <a:latin typeface="+mn-ea"/>
              </a:rPr>
              <a:t>大数据分析与应用</a:t>
            </a:r>
            <a:endParaRPr lang="en-US" altLang="zh-CN" sz="2800" b="1" dirty="0">
              <a:solidFill>
                <a:srgbClr val="0090AB"/>
              </a:solidFill>
              <a:latin typeface="+mn-ea"/>
            </a:endParaRPr>
          </a:p>
        </p:txBody>
      </p:sp>
      <p:pic>
        <p:nvPicPr>
          <p:cNvPr id="15" name="图片 14">
            <a:extLst>
              <a:ext uri="{FF2B5EF4-FFF2-40B4-BE49-F238E27FC236}">
                <a16:creationId xmlns="" xmlns:a16="http://schemas.microsoft.com/office/drawing/2014/main" id="{CE12F84A-EE4F-4D4D-9AFE-12E71C8FC9AA}"/>
              </a:ext>
            </a:extLst>
          </p:cNvPr>
          <p:cNvPicPr>
            <a:picLocks noChangeAspect="1"/>
          </p:cNvPicPr>
          <p:nvPr/>
        </p:nvPicPr>
        <p:blipFill>
          <a:blip r:embed="rId5"/>
          <a:stretch>
            <a:fillRect/>
          </a:stretch>
        </p:blipFill>
        <p:spPr>
          <a:xfrm>
            <a:off x="3849966" y="2025700"/>
            <a:ext cx="5230877" cy="3833209"/>
          </a:xfrm>
          <a:prstGeom prst="rect">
            <a:avLst/>
          </a:prstGeom>
        </p:spPr>
      </p:pic>
    </p:spTree>
    <p:extLst>
      <p:ext uri="{BB962C8B-B14F-4D97-AF65-F5344CB8AC3E}">
        <p14:creationId xmlns="" xmlns:p14="http://schemas.microsoft.com/office/powerpoint/2010/main" val="23654226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11"/>
          <p:cNvPicPr>
            <a:picLocks noChangeAspect="1" noChangeArrowheads="1"/>
          </p:cNvPicPr>
          <p:nvPr/>
        </p:nvPicPr>
        <p:blipFill>
          <a:blip r:embed="rId3" cstate="print"/>
          <a:srcRect/>
          <a:stretch>
            <a:fillRect/>
          </a:stretch>
        </p:blipFill>
        <p:spPr bwMode="auto">
          <a:xfrm>
            <a:off x="6895" y="5801748"/>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smtClean="0">
                <a:solidFill>
                  <a:srgbClr val="2E06D8"/>
                </a:solidFill>
                <a:latin typeface="黑体" pitchFamily="2" charset="-122"/>
                <a:ea typeface="黑体" pitchFamily="2" charset="-122"/>
                <a:sym typeface="黑体" pitchFamily="2" charset="-122"/>
              </a:rPr>
              <a:t>4.4.4 </a:t>
            </a:r>
            <a:r>
              <a:rPr lang="zh-CN" altLang="en-US" sz="3200" kern="0" dirty="0" smtClean="0">
                <a:solidFill>
                  <a:srgbClr val="2E06D8"/>
                </a:solidFill>
                <a:latin typeface="黑体" pitchFamily="2" charset="-122"/>
                <a:ea typeface="黑体" pitchFamily="2" charset="-122"/>
                <a:sym typeface="黑体" pitchFamily="2" charset="-122"/>
              </a:rPr>
              <a:t>业务</a:t>
            </a:r>
            <a:r>
              <a:rPr lang="zh-CN" altLang="en-US" sz="3200" kern="0" dirty="0">
                <a:solidFill>
                  <a:srgbClr val="2E06D8"/>
                </a:solidFill>
                <a:latin typeface="黑体" pitchFamily="2" charset="-122"/>
                <a:ea typeface="黑体" pitchFamily="2" charset="-122"/>
                <a:sym typeface="黑体" pitchFamily="2" charset="-122"/>
              </a:rPr>
              <a:t>系统对管理与服务带来的效益</a:t>
            </a:r>
            <a:endParaRPr lang="zh-CN" altLang="en-US" sz="3200" kern="0" dirty="0">
              <a:solidFill>
                <a:srgbClr val="2E06D8"/>
              </a:solidFill>
              <a:latin typeface="黑体" pitchFamily="2" charset="-122"/>
              <a:ea typeface="黑体" pitchFamily="2" charset="-122"/>
            </a:endParaRPr>
          </a:p>
        </p:txBody>
      </p:sp>
      <p:sp>
        <p:nvSpPr>
          <p:cNvPr id="7" name="MH_SubTitle_1">
            <a:extLst>
              <a:ext uri="{FF2B5EF4-FFF2-40B4-BE49-F238E27FC236}">
                <a16:creationId xmlns="" xmlns:a16="http://schemas.microsoft.com/office/drawing/2014/main" id="{C9AAC6A2-883F-4F14-AA73-C38AF499889C}"/>
              </a:ext>
            </a:extLst>
          </p:cNvPr>
          <p:cNvSpPr txBox="1"/>
          <p:nvPr>
            <p:custDataLst>
              <p:tags r:id="rId1"/>
            </p:custDataLst>
          </p:nvPr>
        </p:nvSpPr>
        <p:spPr>
          <a:xfrm>
            <a:off x="428628" y="1573735"/>
            <a:ext cx="7562801" cy="487423"/>
          </a:xfrm>
          <a:prstGeom prst="rect">
            <a:avLst/>
          </a:prstGeom>
          <a:noFill/>
        </p:spPr>
        <p:txBody>
          <a:bodyPr wrap="square" rtlCol="0" anchor="ctr" anchorCtr="0">
            <a:noAutofit/>
          </a:bodyPr>
          <a:lstStyle/>
          <a:p>
            <a:pPr>
              <a:lnSpc>
                <a:spcPct val="130000"/>
              </a:lnSpc>
              <a:spcAft>
                <a:spcPts val="1200"/>
              </a:spcAft>
            </a:pPr>
            <a:r>
              <a:rPr lang="zh-CN" altLang="en-US" sz="2800" b="1" dirty="0">
                <a:solidFill>
                  <a:srgbClr val="0090AB"/>
                </a:solidFill>
                <a:latin typeface="+mn-ea"/>
              </a:rPr>
              <a:t>离校系统</a:t>
            </a:r>
            <a:endParaRPr lang="en-US" altLang="zh-CN" sz="2800" b="1" dirty="0">
              <a:solidFill>
                <a:srgbClr val="0090AB"/>
              </a:solidFill>
              <a:latin typeface="+mn-ea"/>
            </a:endParaRPr>
          </a:p>
        </p:txBody>
      </p:sp>
      <p:graphicFrame>
        <p:nvGraphicFramePr>
          <p:cNvPr id="9" name="图表 8">
            <a:extLst>
              <a:ext uri="{FF2B5EF4-FFF2-40B4-BE49-F238E27FC236}">
                <a16:creationId xmlns="" xmlns:a16="http://schemas.microsoft.com/office/drawing/2014/main" id="{751EA93B-B3C5-4039-819E-9A6F3A486BFB}"/>
              </a:ext>
            </a:extLst>
          </p:cNvPr>
          <p:cNvGraphicFramePr>
            <a:graphicFrameLocks/>
          </p:cNvGraphicFramePr>
          <p:nvPr>
            <p:extLst>
              <p:ext uri="{D42A27DB-BD31-4B8C-83A1-F6EECF244321}">
                <p14:modId xmlns="" xmlns:p14="http://schemas.microsoft.com/office/powerpoint/2010/main" val="1068340846"/>
              </p:ext>
            </p:extLst>
          </p:nvPr>
        </p:nvGraphicFramePr>
        <p:xfrm>
          <a:off x="107504" y="2204864"/>
          <a:ext cx="6584016" cy="3788336"/>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18">
            <a:extLst>
              <a:ext uri="{FF2B5EF4-FFF2-40B4-BE49-F238E27FC236}">
                <a16:creationId xmlns="" xmlns:a16="http://schemas.microsoft.com/office/drawing/2014/main" id="{16475B77-BE94-42F2-B66F-2927A37721FB}"/>
              </a:ext>
            </a:extLst>
          </p:cNvPr>
          <p:cNvSpPr txBox="1"/>
          <p:nvPr/>
        </p:nvSpPr>
        <p:spPr>
          <a:xfrm>
            <a:off x="6233201" y="2487866"/>
            <a:ext cx="2885985" cy="363791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rPr>
              <a:t>本次离校系统涉及离校办理所有事务环节，简化工作程序。</a:t>
            </a:r>
            <a:r>
              <a:rPr lang="zh-CN" altLang="en-US" sz="2400" dirty="0"/>
              <a:t>学生在离校系统的指引下自主办理离校手续、节约师生时间提高办理效率，相关部门也可以实时掌握离校办理情况情况。</a:t>
            </a:r>
          </a:p>
        </p:txBody>
      </p:sp>
      <p:grpSp>
        <p:nvGrpSpPr>
          <p:cNvPr id="11" name="组合 10">
            <a:extLst>
              <a:ext uri="{FF2B5EF4-FFF2-40B4-BE49-F238E27FC236}">
                <a16:creationId xmlns="" xmlns:a16="http://schemas.microsoft.com/office/drawing/2014/main" id="{823F2D6A-9969-4848-92B6-D7AA89973E08}"/>
              </a:ext>
            </a:extLst>
          </p:cNvPr>
          <p:cNvGrpSpPr/>
          <p:nvPr/>
        </p:nvGrpSpPr>
        <p:grpSpPr>
          <a:xfrm>
            <a:off x="4584561" y="1500635"/>
            <a:ext cx="1787639" cy="1568329"/>
            <a:chOff x="653180" y="1637048"/>
            <a:chExt cx="1524011" cy="1471241"/>
          </a:xfrm>
        </p:grpSpPr>
        <p:grpSp>
          <p:nvGrpSpPr>
            <p:cNvPr id="16" name="组合 15">
              <a:extLst>
                <a:ext uri="{FF2B5EF4-FFF2-40B4-BE49-F238E27FC236}">
                  <a16:creationId xmlns="" xmlns:a16="http://schemas.microsoft.com/office/drawing/2014/main" id="{3537FA0B-B277-410C-9AF6-36802F8865E5}"/>
                </a:ext>
              </a:extLst>
            </p:cNvPr>
            <p:cNvGrpSpPr/>
            <p:nvPr/>
          </p:nvGrpSpPr>
          <p:grpSpPr>
            <a:xfrm>
              <a:off x="653180" y="1637048"/>
              <a:ext cx="1524011" cy="1471241"/>
              <a:chOff x="434103" y="4763221"/>
              <a:chExt cx="1803153" cy="1803153"/>
            </a:xfrm>
          </p:grpSpPr>
          <p:sp>
            <p:nvSpPr>
              <p:cNvPr id="18" name="同心圆 29">
                <a:extLst>
                  <a:ext uri="{FF2B5EF4-FFF2-40B4-BE49-F238E27FC236}">
                    <a16:creationId xmlns="" xmlns:a16="http://schemas.microsoft.com/office/drawing/2014/main" id="{11D08130-94B1-43B7-94B5-EBB227A9E983}"/>
                  </a:ext>
                </a:extLst>
              </p:cNvPr>
              <p:cNvSpPr/>
              <p:nvPr/>
            </p:nvSpPr>
            <p:spPr>
              <a:xfrm>
                <a:off x="434103" y="4763221"/>
                <a:ext cx="1803153" cy="1803153"/>
              </a:xfrm>
              <a:prstGeom prst="donut">
                <a:avLst>
                  <a:gd name="adj" fmla="val 11407"/>
                </a:avLst>
              </a:prstGeom>
              <a:solidFill>
                <a:schemeClr val="tx2">
                  <a:lumMod val="20000"/>
                  <a:lumOff val="80000"/>
                  <a:alpha val="50000"/>
                </a:schemeClr>
              </a:solidFill>
              <a:ln>
                <a:noFill/>
              </a:ln>
              <a:effectLst>
                <a:glow>
                  <a:schemeClr val="accent1"/>
                </a:glow>
                <a:softEdge rad="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solidFill>
                </a:endParaRPr>
              </a:p>
            </p:txBody>
          </p:sp>
          <p:sp>
            <p:nvSpPr>
              <p:cNvPr id="19" name="椭圆 18">
                <a:extLst>
                  <a:ext uri="{FF2B5EF4-FFF2-40B4-BE49-F238E27FC236}">
                    <a16:creationId xmlns="" xmlns:a16="http://schemas.microsoft.com/office/drawing/2014/main" id="{1FA677AF-7161-48CB-B906-A3611EE92A09}"/>
                  </a:ext>
                </a:extLst>
              </p:cNvPr>
              <p:cNvSpPr/>
              <p:nvPr/>
            </p:nvSpPr>
            <p:spPr>
              <a:xfrm>
                <a:off x="628813" y="4970809"/>
                <a:ext cx="1401892" cy="1401892"/>
              </a:xfrm>
              <a:prstGeom prst="ellipse">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 xmlns:a16="http://schemas.microsoft.com/office/drawing/2014/main" id="{0220E66C-CE31-4536-82E3-69B4421E8C30}"/>
                </a:ext>
              </a:extLst>
            </p:cNvPr>
            <p:cNvSpPr/>
            <p:nvPr/>
          </p:nvSpPr>
          <p:spPr>
            <a:xfrm>
              <a:off x="807371" y="2121382"/>
              <a:ext cx="1141388" cy="606320"/>
            </a:xfrm>
            <a:prstGeom prst="rect">
              <a:avLst/>
            </a:prstGeom>
          </p:spPr>
          <p:txBody>
            <a:bodyPr wrap="none">
              <a:spAutoFit/>
            </a:bodyPr>
            <a:lstStyle/>
            <a:p>
              <a:pPr algn="ctr"/>
              <a:r>
                <a:rPr lang="zh-CN" altLang="en-US" sz="2000" dirty="0">
                  <a:latin typeface="雅黑宋体" panose="02010600030101010101" pitchFamily="2" charset="-122"/>
                  <a:ea typeface="雅黑宋体" panose="02010600030101010101" pitchFamily="2" charset="-122"/>
                </a:rPr>
                <a:t>核心功能</a:t>
              </a:r>
              <a:endParaRPr lang="en-US" altLang="zh-CN" sz="2000" dirty="0">
                <a:latin typeface="雅黑宋体" panose="02010600030101010101" pitchFamily="2" charset="-122"/>
                <a:ea typeface="雅黑宋体" panose="02010600030101010101" pitchFamily="2" charset="-122"/>
              </a:endParaRPr>
            </a:p>
            <a:p>
              <a:pPr algn="ctr"/>
              <a:r>
                <a:rPr lang="zh-CN" altLang="en-US" sz="2000" dirty="0">
                  <a:latin typeface="雅黑宋体" panose="02010600030101010101" pitchFamily="2" charset="-122"/>
                  <a:ea typeface="雅黑宋体" panose="02010600030101010101" pitchFamily="2" charset="-122"/>
                </a:rPr>
                <a:t>响应：</a:t>
              </a:r>
              <a:r>
                <a:rPr lang="en-US" altLang="zh-CN" sz="2000" dirty="0">
                  <a:latin typeface="雅黑宋体" panose="02010600030101010101" pitchFamily="2" charset="-122"/>
                  <a:ea typeface="雅黑宋体" panose="02010600030101010101" pitchFamily="2" charset="-122"/>
                </a:rPr>
                <a:t>&lt;5s</a:t>
              </a:r>
              <a:endParaRPr lang="zh-CN" altLang="en-US" sz="2000" dirty="0">
                <a:latin typeface="雅黑宋体" panose="02010600030101010101" pitchFamily="2" charset="-122"/>
                <a:ea typeface="雅黑宋体" panose="02010600030101010101" pitchFamily="2" charset="-122"/>
              </a:endParaRPr>
            </a:p>
          </p:txBody>
        </p:sp>
      </p:grpSp>
    </p:spTree>
    <p:extLst>
      <p:ext uri="{BB962C8B-B14F-4D97-AF65-F5344CB8AC3E}">
        <p14:creationId xmlns="" xmlns:p14="http://schemas.microsoft.com/office/powerpoint/2010/main" val="3101629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323529" y="522946"/>
            <a:ext cx="8363272" cy="745814"/>
          </a:xfrm>
        </p:spPr>
        <p:txBody>
          <a:bodyPr/>
          <a:lstStyle/>
          <a:p>
            <a:pPr eaLnBrk="1" hangingPunct="1">
              <a:defRPr/>
            </a:pPr>
            <a:r>
              <a:rPr lang="en-US" altLang="zh-CN" sz="3200" kern="0" dirty="0" smtClean="0">
                <a:solidFill>
                  <a:srgbClr val="2E06D8"/>
                </a:solidFill>
                <a:latin typeface="黑体" pitchFamily="2" charset="-122"/>
                <a:ea typeface="黑体" pitchFamily="2" charset="-122"/>
              </a:rPr>
              <a:t>1.1.4 </a:t>
            </a:r>
            <a:r>
              <a:rPr lang="zh-CN" altLang="en-US" sz="3200" kern="0" dirty="0">
                <a:solidFill>
                  <a:srgbClr val="2E06D8"/>
                </a:solidFill>
                <a:latin typeface="黑体" pitchFamily="2" charset="-122"/>
                <a:ea typeface="黑体" pitchFamily="2" charset="-122"/>
              </a:rPr>
              <a:t>涉及到大数据发展与应用的国家级文件</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fontAlgn="auto">
              <a:spcBef>
                <a:spcPts val="750"/>
              </a:spcBef>
              <a:spcAft>
                <a:spcPts val="0"/>
              </a:spcAft>
              <a:buClrTx/>
              <a:buSzTx/>
              <a:buNone/>
            </a:pPr>
            <a:endParaRPr lang="zh-CN" altLang="en-US" sz="2400" b="1" dirty="0">
              <a:solidFill>
                <a:prstClr val="black"/>
              </a:solidFill>
              <a:latin typeface="Tw Cen MT"/>
              <a:ea typeface="华文仿宋" panose="02010600040101010101" pitchFamily="2" charset="-122"/>
            </a:endParaRPr>
          </a:p>
        </p:txBody>
      </p:sp>
      <p:sp>
        <p:nvSpPr>
          <p:cNvPr id="6" name="矩形 5">
            <a:extLst>
              <a:ext uri="{FF2B5EF4-FFF2-40B4-BE49-F238E27FC236}">
                <a16:creationId xmlns="" xmlns:a16="http://schemas.microsoft.com/office/drawing/2014/main" id="{8D712645-CEB8-413E-B977-273B237E0312}"/>
              </a:ext>
            </a:extLst>
          </p:cNvPr>
          <p:cNvSpPr/>
          <p:nvPr/>
        </p:nvSpPr>
        <p:spPr>
          <a:xfrm>
            <a:off x="74817" y="3215991"/>
            <a:ext cx="1946957" cy="1138773"/>
          </a:xfrm>
          <a:prstGeom prst="rect">
            <a:avLst/>
          </a:prstGeom>
        </p:spPr>
        <p:txBody>
          <a:bodyPr wrap="square">
            <a:spAutoFit/>
          </a:bodyPr>
          <a:lstStyle/>
          <a:p>
            <a:pPr algn="ctr" defTabSz="685800" fontAlgn="auto">
              <a:lnSpc>
                <a:spcPct val="100000"/>
              </a:lnSpc>
              <a:spcBef>
                <a:spcPts val="0"/>
              </a:spcBef>
              <a:spcAft>
                <a:spcPts val="600"/>
              </a:spcAft>
              <a:buClrTx/>
              <a:buSzTx/>
            </a:pPr>
            <a:r>
              <a:rPr lang="zh-CN" altLang="en-US" sz="2100" b="1"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不完全统计</a:t>
            </a:r>
            <a:endParaRPr lang="en-US" altLang="zh-CN" sz="2100" b="1"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endParaRPr>
          </a:p>
          <a:p>
            <a:pPr algn="ctr" defTabSz="685800" fontAlgn="auto">
              <a:lnSpc>
                <a:spcPct val="100000"/>
              </a:lnSpc>
              <a:spcBef>
                <a:spcPts val="0"/>
              </a:spcBef>
              <a:spcAft>
                <a:spcPts val="600"/>
              </a:spcAft>
              <a:buClrTx/>
              <a:buSzTx/>
            </a:pPr>
            <a:r>
              <a:rPr lang="zh-CN" altLang="en-US" sz="2100" b="1"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a:t>
            </a:r>
            <a:r>
              <a:rPr lang="en-US" altLang="zh-CN" sz="2100" b="1"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2014</a:t>
            </a:r>
            <a:r>
              <a:rPr lang="zh-CN" altLang="en-US" sz="2100" b="1"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年至今）</a:t>
            </a:r>
            <a:r>
              <a:rPr lang="en-US" altLang="zh-CN" sz="21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63</a:t>
            </a:r>
            <a:r>
              <a:rPr lang="zh-CN" altLang="en-US" sz="21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个</a:t>
            </a:r>
          </a:p>
        </p:txBody>
      </p:sp>
      <p:sp>
        <p:nvSpPr>
          <p:cNvPr id="3" name="矩形 2">
            <a:extLst>
              <a:ext uri="{FF2B5EF4-FFF2-40B4-BE49-F238E27FC236}">
                <a16:creationId xmlns="" xmlns:a16="http://schemas.microsoft.com/office/drawing/2014/main" id="{8A7AE166-DBF3-4C6F-BFA3-9B532DDAB7A0}"/>
              </a:ext>
            </a:extLst>
          </p:cNvPr>
          <p:cNvSpPr/>
          <p:nvPr/>
        </p:nvSpPr>
        <p:spPr>
          <a:xfrm>
            <a:off x="1847252" y="2091348"/>
            <a:ext cx="6978696" cy="3831818"/>
          </a:xfrm>
          <a:prstGeom prst="rect">
            <a:avLst/>
          </a:prstGeom>
        </p:spPr>
        <p:txBody>
          <a:bodyPr wrap="square">
            <a:spAutoFit/>
          </a:bodyPr>
          <a:lstStyle/>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〔2014〕26</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 </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 务 院 关 于 加 快 发 展 生 产 性 服 务 业促进产业结构调整升级的指导意见</a:t>
            </a:r>
            <a:endPar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〔2014〕39</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 </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国务院关于依托黄金水道推动长江经济带发展的指导意见</a:t>
            </a:r>
            <a:endPar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〔2014〕42</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 </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国务院关于印发物流业发展中长期规划（</a:t>
            </a:r>
            <a:r>
              <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2014—2020</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年）的通知</a:t>
            </a:r>
            <a:endPar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〔2014〕48</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 </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国务院关于加强审计工作的意见</a:t>
            </a:r>
            <a:endPar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〔2014〕49</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 </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国务院关于加快科技服务业发展的若干意见</a:t>
            </a: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〔2014〕52</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 </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国务院关于扶持小型微型企业健康发展的意见</a:t>
            </a: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〔2014〕67</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 </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国务院关于促进服务外包产业加快发展的意见</a:t>
            </a: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〔2015〕5</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   </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国务院关于促进云计算创新发展培育信息产业新业态的意见</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
            </a:r>
            <a:b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b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〔2015〕8</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   </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国务院关于加快发展服务贸易的若干意见</a:t>
            </a:r>
            <a:endPar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〔2015〕15</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 </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国务院关于进一步促进展览业改革发展的若干意见</a:t>
            </a:r>
            <a:endPar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〔2015〕23</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 </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国务院关于进一步做好新形势下就业创业工作的意见</a:t>
            </a:r>
            <a:endPar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国办发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〔2016〕35</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国务院办公厅关于建设大众创业万众创新示范基地的实施意见</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
            </a:r>
            <a:b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b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国办发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〔2016〕44</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国务院办公厅关于发挥品牌引领作用推动供需结构升级的意见</a:t>
            </a:r>
            <a:endPar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国办发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〔2016〕47</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国务院办公厅关于促进和规范健康医疗大数据应用发展的指导意见</a:t>
            </a:r>
            <a:endPar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国办发</a:t>
            </a: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〔2016〕80</a:t>
            </a:r>
            <a:r>
              <a:rPr lang="zh-CN" altLang="en-US"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号</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国务院办公厅印发</a:t>
            </a:r>
            <a:r>
              <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关于全面推进政务公开工作的意见</a:t>
            </a:r>
            <a:r>
              <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a:t>
            </a:r>
            <a:r>
              <a:rPr lang="zh-CN" altLang="en-US"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实施细则的通知</a:t>
            </a:r>
            <a:endParaRPr lang="en-US" altLang="zh-CN" sz="135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defTabSz="685800" fontAlgn="auto">
              <a:lnSpc>
                <a:spcPct val="100000"/>
              </a:lnSpc>
              <a:spcBef>
                <a:spcPts val="0"/>
              </a:spcBef>
              <a:spcAft>
                <a:spcPts val="0"/>
              </a:spcAft>
              <a:buClrTx/>
              <a:buSzTx/>
            </a:pPr>
            <a:r>
              <a:rPr lang="en-US" altLang="zh-CN" sz="1350"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a:t>
            </a:r>
          </a:p>
        </p:txBody>
      </p:sp>
    </p:spTree>
    <p:extLst>
      <p:ext uri="{BB962C8B-B14F-4D97-AF65-F5344CB8AC3E}">
        <p14:creationId xmlns="" xmlns:p14="http://schemas.microsoft.com/office/powerpoint/2010/main" val="42293263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11"/>
          <p:cNvPicPr>
            <a:picLocks noChangeAspect="1" noChangeArrowheads="1"/>
          </p:cNvPicPr>
          <p:nvPr/>
        </p:nvPicPr>
        <p:blipFill>
          <a:blip r:embed="rId3" cstate="print"/>
          <a:srcRect/>
          <a:stretch>
            <a:fillRect/>
          </a:stretch>
        </p:blipFill>
        <p:spPr bwMode="auto">
          <a:xfrm>
            <a:off x="6895" y="5801748"/>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smtClean="0">
                <a:solidFill>
                  <a:srgbClr val="2E06D8"/>
                </a:solidFill>
                <a:latin typeface="黑体" pitchFamily="2" charset="-122"/>
                <a:ea typeface="黑体" pitchFamily="2" charset="-122"/>
                <a:sym typeface="黑体" pitchFamily="2" charset="-122"/>
              </a:rPr>
              <a:t>4.4.4 </a:t>
            </a:r>
            <a:r>
              <a:rPr lang="zh-CN" altLang="en-US" sz="3200" kern="0" dirty="0" smtClean="0">
                <a:solidFill>
                  <a:srgbClr val="2E06D8"/>
                </a:solidFill>
                <a:latin typeface="黑体" pitchFamily="2" charset="-122"/>
                <a:ea typeface="黑体" pitchFamily="2" charset="-122"/>
                <a:sym typeface="黑体" pitchFamily="2" charset="-122"/>
              </a:rPr>
              <a:t>业务</a:t>
            </a:r>
            <a:r>
              <a:rPr lang="zh-CN" altLang="en-US" sz="3200" kern="0" dirty="0">
                <a:solidFill>
                  <a:srgbClr val="2E06D8"/>
                </a:solidFill>
                <a:latin typeface="黑体" pitchFamily="2" charset="-122"/>
                <a:ea typeface="黑体" pitchFamily="2" charset="-122"/>
                <a:sym typeface="黑体" pitchFamily="2" charset="-122"/>
              </a:rPr>
              <a:t>系统对管理与服务带来的效益</a:t>
            </a:r>
            <a:endParaRPr lang="zh-CN" altLang="en-US" sz="3200" kern="0" dirty="0">
              <a:solidFill>
                <a:srgbClr val="2E06D8"/>
              </a:solidFill>
              <a:latin typeface="黑体" pitchFamily="2" charset="-122"/>
              <a:ea typeface="黑体" pitchFamily="2" charset="-122"/>
            </a:endParaRPr>
          </a:p>
        </p:txBody>
      </p:sp>
      <p:sp>
        <p:nvSpPr>
          <p:cNvPr id="7" name="MH_SubTitle_1">
            <a:extLst>
              <a:ext uri="{FF2B5EF4-FFF2-40B4-BE49-F238E27FC236}">
                <a16:creationId xmlns="" xmlns:a16="http://schemas.microsoft.com/office/drawing/2014/main" id="{C9AAC6A2-883F-4F14-AA73-C38AF499889C}"/>
              </a:ext>
            </a:extLst>
          </p:cNvPr>
          <p:cNvSpPr txBox="1"/>
          <p:nvPr>
            <p:custDataLst>
              <p:tags r:id="rId1"/>
            </p:custDataLst>
          </p:nvPr>
        </p:nvSpPr>
        <p:spPr>
          <a:xfrm>
            <a:off x="428628" y="1573735"/>
            <a:ext cx="7562801" cy="487423"/>
          </a:xfrm>
          <a:prstGeom prst="rect">
            <a:avLst/>
          </a:prstGeom>
          <a:noFill/>
        </p:spPr>
        <p:txBody>
          <a:bodyPr wrap="square" rtlCol="0" anchor="ctr" anchorCtr="0">
            <a:noAutofit/>
          </a:bodyPr>
          <a:lstStyle/>
          <a:p>
            <a:pPr>
              <a:lnSpc>
                <a:spcPct val="130000"/>
              </a:lnSpc>
              <a:spcAft>
                <a:spcPts val="1200"/>
              </a:spcAft>
            </a:pPr>
            <a:r>
              <a:rPr lang="zh-CN" altLang="en-US" sz="2800" b="1" dirty="0">
                <a:solidFill>
                  <a:srgbClr val="0090AB"/>
                </a:solidFill>
                <a:latin typeface="+mn-ea"/>
              </a:rPr>
              <a:t>迎新系统</a:t>
            </a:r>
            <a:endParaRPr lang="en-US" altLang="zh-CN" sz="2800" b="1" dirty="0">
              <a:solidFill>
                <a:srgbClr val="0090AB"/>
              </a:solidFill>
              <a:latin typeface="+mn-ea"/>
            </a:endParaRPr>
          </a:p>
        </p:txBody>
      </p:sp>
      <p:pic>
        <p:nvPicPr>
          <p:cNvPr id="12" name="Picture 7">
            <a:extLst>
              <a:ext uri="{FF2B5EF4-FFF2-40B4-BE49-F238E27FC236}">
                <a16:creationId xmlns="" xmlns:a16="http://schemas.microsoft.com/office/drawing/2014/main" id="{67894B89-1669-40E3-9FD0-E427BAE68951}"/>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12048" y="2374372"/>
            <a:ext cx="5469392" cy="31843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TextBox 3">
            <a:extLst>
              <a:ext uri="{FF2B5EF4-FFF2-40B4-BE49-F238E27FC236}">
                <a16:creationId xmlns="" xmlns:a16="http://schemas.microsoft.com/office/drawing/2014/main" id="{CA2EF083-E01B-4C1B-AD7E-97FF1E363C92}"/>
              </a:ext>
            </a:extLst>
          </p:cNvPr>
          <p:cNvSpPr txBox="1"/>
          <p:nvPr/>
        </p:nvSpPr>
        <p:spPr>
          <a:xfrm>
            <a:off x="5480727" y="1599920"/>
            <a:ext cx="3618258" cy="2160591"/>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solidFill>
                  <a:srgbClr val="FF0000"/>
                </a:solidFill>
              </a:rPr>
              <a:t>迎新现场简化了学生报到操作</a:t>
            </a:r>
            <a:r>
              <a:rPr lang="zh-CN" altLang="en-US" sz="2400" dirty="0">
                <a:solidFill>
                  <a:schemeClr val="tx1">
                    <a:lumMod val="95000"/>
                    <a:lumOff val="5000"/>
                  </a:schemeClr>
                </a:solidFill>
              </a:rPr>
              <a:t>，教师通过身份证读卡器读取学生身份信息后验证学生缴费状态即可现场办理新生报到，并发放一卡通。</a:t>
            </a:r>
          </a:p>
        </p:txBody>
      </p:sp>
      <p:sp>
        <p:nvSpPr>
          <p:cNvPr id="15" name="TextBox 3">
            <a:extLst>
              <a:ext uri="{FF2B5EF4-FFF2-40B4-BE49-F238E27FC236}">
                <a16:creationId xmlns="" xmlns:a16="http://schemas.microsoft.com/office/drawing/2014/main" id="{9AA754AF-985C-4B3F-B597-15B82CCC2F80}"/>
              </a:ext>
            </a:extLst>
          </p:cNvPr>
          <p:cNvSpPr txBox="1"/>
          <p:nvPr/>
        </p:nvSpPr>
        <p:spPr>
          <a:xfrm>
            <a:off x="5539792" y="3872490"/>
            <a:ext cx="3524481" cy="2160591"/>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solidFill>
                  <a:srgbClr val="FF0000"/>
                </a:solidFill>
              </a:rPr>
              <a:t>迎新老师使用迎新后台统计查询新生各项信息</a:t>
            </a:r>
            <a:r>
              <a:rPr lang="zh-CN" altLang="en-US" sz="2400" dirty="0">
                <a:solidFill>
                  <a:schemeClr val="tx1">
                    <a:lumMod val="95000"/>
                    <a:lumOff val="5000"/>
                  </a:schemeClr>
                </a:solidFill>
              </a:rPr>
              <a:t>，支持迎新老师新生报到数据便于安排后续迎新工作以及督促未报到新生办理入学。</a:t>
            </a:r>
          </a:p>
        </p:txBody>
      </p:sp>
    </p:spTree>
    <p:extLst>
      <p:ext uri="{BB962C8B-B14F-4D97-AF65-F5344CB8AC3E}">
        <p14:creationId xmlns="" xmlns:p14="http://schemas.microsoft.com/office/powerpoint/2010/main" val="26185081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11"/>
          <p:cNvPicPr>
            <a:picLocks noChangeAspect="1" noChangeArrowheads="1"/>
          </p:cNvPicPr>
          <p:nvPr/>
        </p:nvPicPr>
        <p:blipFill>
          <a:blip r:embed="rId3" cstate="print"/>
          <a:srcRect/>
          <a:stretch>
            <a:fillRect/>
          </a:stretch>
        </p:blipFill>
        <p:spPr bwMode="auto">
          <a:xfrm>
            <a:off x="6895" y="5801748"/>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smtClean="0">
                <a:solidFill>
                  <a:srgbClr val="2E06D8"/>
                </a:solidFill>
                <a:latin typeface="黑体" pitchFamily="2" charset="-122"/>
                <a:ea typeface="黑体" pitchFamily="2" charset="-122"/>
                <a:sym typeface="黑体" pitchFamily="2" charset="-122"/>
              </a:rPr>
              <a:t>4.4.4 </a:t>
            </a:r>
            <a:r>
              <a:rPr lang="zh-CN" altLang="en-US" sz="3200" kern="0" dirty="0" smtClean="0">
                <a:solidFill>
                  <a:srgbClr val="2E06D8"/>
                </a:solidFill>
                <a:latin typeface="黑体" pitchFamily="2" charset="-122"/>
                <a:ea typeface="黑体" pitchFamily="2" charset="-122"/>
                <a:sym typeface="黑体" pitchFamily="2" charset="-122"/>
              </a:rPr>
              <a:t>业务</a:t>
            </a:r>
            <a:r>
              <a:rPr lang="zh-CN" altLang="en-US" sz="3200" kern="0" dirty="0">
                <a:solidFill>
                  <a:srgbClr val="2E06D8"/>
                </a:solidFill>
                <a:latin typeface="黑体" pitchFamily="2" charset="-122"/>
                <a:ea typeface="黑体" pitchFamily="2" charset="-122"/>
                <a:sym typeface="黑体" pitchFamily="2" charset="-122"/>
              </a:rPr>
              <a:t>系统对管理与服务带来的效益</a:t>
            </a:r>
            <a:endParaRPr lang="zh-CN" altLang="en-US" sz="3200" kern="0" dirty="0">
              <a:solidFill>
                <a:srgbClr val="2E06D8"/>
              </a:solidFill>
              <a:latin typeface="黑体" pitchFamily="2" charset="-122"/>
              <a:ea typeface="黑体" pitchFamily="2" charset="-122"/>
            </a:endParaRPr>
          </a:p>
        </p:txBody>
      </p:sp>
      <p:sp>
        <p:nvSpPr>
          <p:cNvPr id="7" name="MH_SubTitle_1">
            <a:extLst>
              <a:ext uri="{FF2B5EF4-FFF2-40B4-BE49-F238E27FC236}">
                <a16:creationId xmlns="" xmlns:a16="http://schemas.microsoft.com/office/drawing/2014/main" id="{C9AAC6A2-883F-4F14-AA73-C38AF499889C}"/>
              </a:ext>
            </a:extLst>
          </p:cNvPr>
          <p:cNvSpPr txBox="1"/>
          <p:nvPr>
            <p:custDataLst>
              <p:tags r:id="rId1"/>
            </p:custDataLst>
          </p:nvPr>
        </p:nvSpPr>
        <p:spPr>
          <a:xfrm>
            <a:off x="428628" y="1573735"/>
            <a:ext cx="7562801" cy="487423"/>
          </a:xfrm>
          <a:prstGeom prst="rect">
            <a:avLst/>
          </a:prstGeom>
          <a:noFill/>
        </p:spPr>
        <p:txBody>
          <a:bodyPr wrap="square" rtlCol="0" anchor="ctr" anchorCtr="0">
            <a:noAutofit/>
          </a:bodyPr>
          <a:lstStyle/>
          <a:p>
            <a:pPr>
              <a:lnSpc>
                <a:spcPct val="130000"/>
              </a:lnSpc>
              <a:spcAft>
                <a:spcPts val="1200"/>
              </a:spcAft>
            </a:pPr>
            <a:r>
              <a:rPr lang="zh-CN" altLang="en-US" sz="2800" b="1" dirty="0">
                <a:solidFill>
                  <a:srgbClr val="0090AB"/>
                </a:solidFill>
                <a:latin typeface="+mn-ea"/>
              </a:rPr>
              <a:t>家具资产管理系统</a:t>
            </a:r>
            <a:endParaRPr lang="en-US" altLang="zh-CN" sz="2800" b="1" dirty="0">
              <a:solidFill>
                <a:srgbClr val="0090AB"/>
              </a:solidFill>
              <a:latin typeface="+mn-ea"/>
            </a:endParaRPr>
          </a:p>
        </p:txBody>
      </p:sp>
      <p:sp>
        <p:nvSpPr>
          <p:cNvPr id="2" name="矩形 1">
            <a:extLst>
              <a:ext uri="{FF2B5EF4-FFF2-40B4-BE49-F238E27FC236}">
                <a16:creationId xmlns="" xmlns:a16="http://schemas.microsoft.com/office/drawing/2014/main" id="{DFCA48D9-7FD6-448F-9077-FC70D691DB29}"/>
              </a:ext>
            </a:extLst>
          </p:cNvPr>
          <p:cNvSpPr/>
          <p:nvPr/>
        </p:nvSpPr>
        <p:spPr>
          <a:xfrm>
            <a:off x="428279" y="2061157"/>
            <a:ext cx="4454043" cy="3677930"/>
          </a:xfrm>
          <a:prstGeom prst="rect">
            <a:avLst/>
          </a:prstGeom>
        </p:spPr>
        <p:txBody>
          <a:bodyPr wrap="square">
            <a:spAutoFit/>
          </a:bodyPr>
          <a:lstStyle/>
          <a:p>
            <a:pPr marL="342900" indent="-342900">
              <a:lnSpc>
                <a:spcPct val="125000"/>
              </a:lnSpc>
              <a:buFont typeface="Wingdings" panose="05000000000000000000" pitchFamily="2" charset="2"/>
              <a:buChar char="Ø"/>
            </a:pPr>
            <a:r>
              <a:rPr lang="zh-CN" altLang="en-US" sz="2000" dirty="0"/>
              <a:t>对家具资产进行</a:t>
            </a:r>
            <a:r>
              <a:rPr lang="zh-CN" altLang="en-US" sz="2000" dirty="0">
                <a:solidFill>
                  <a:srgbClr val="FF0000"/>
                </a:solidFill>
              </a:rPr>
              <a:t>全生命周期的管理</a:t>
            </a:r>
            <a:r>
              <a:rPr lang="zh-CN" altLang="en-US" sz="2000" dirty="0"/>
              <a:t>；</a:t>
            </a:r>
            <a:endParaRPr lang="en-US" altLang="zh-CN" sz="2000" dirty="0"/>
          </a:p>
          <a:p>
            <a:pPr marL="342900" indent="-342900">
              <a:lnSpc>
                <a:spcPct val="125000"/>
              </a:lnSpc>
              <a:buFont typeface="Wingdings" panose="05000000000000000000" pitchFamily="2" charset="2"/>
              <a:buChar char="Ø"/>
            </a:pPr>
            <a:r>
              <a:rPr lang="zh-CN" altLang="en-US" sz="2000" dirty="0"/>
              <a:t>实现家具归口管理部门、院（系、部）二级家具管理部门、实验室（中心、办公室）三级使用单位以及保管人的</a:t>
            </a:r>
            <a:r>
              <a:rPr lang="zh-CN" altLang="en-US" sz="2000" dirty="0">
                <a:solidFill>
                  <a:srgbClr val="FF0000"/>
                </a:solidFill>
              </a:rPr>
              <a:t>多级管理</a:t>
            </a:r>
            <a:r>
              <a:rPr lang="zh-CN" altLang="en-US" sz="2000" dirty="0"/>
              <a:t>；</a:t>
            </a:r>
            <a:endParaRPr lang="en-US" altLang="zh-CN" sz="2000" dirty="0"/>
          </a:p>
          <a:p>
            <a:pPr marL="342900" indent="-342900">
              <a:lnSpc>
                <a:spcPct val="125000"/>
              </a:lnSpc>
              <a:buFont typeface="Wingdings" panose="05000000000000000000" pitchFamily="2" charset="2"/>
              <a:buChar char="Ø"/>
            </a:pPr>
            <a:r>
              <a:rPr lang="zh-CN" altLang="en-US" sz="2000" dirty="0"/>
              <a:t>为学校财务、国资、审计等部门建立实时</a:t>
            </a:r>
            <a:r>
              <a:rPr lang="zh-CN" altLang="en-US" sz="2000" dirty="0">
                <a:solidFill>
                  <a:srgbClr val="FF0000"/>
                </a:solidFill>
              </a:rPr>
              <a:t>在线查询机制</a:t>
            </a:r>
            <a:r>
              <a:rPr lang="zh-CN" altLang="en-US" sz="2000" dirty="0"/>
              <a:t>，并提供方便的</a:t>
            </a:r>
            <a:r>
              <a:rPr lang="zh-CN" altLang="en-US" sz="2000" dirty="0">
                <a:solidFill>
                  <a:srgbClr val="FF0000"/>
                </a:solidFill>
              </a:rPr>
              <a:t>统计报表功能</a:t>
            </a:r>
            <a:r>
              <a:rPr lang="zh-CN" altLang="en-US" sz="2000" dirty="0"/>
              <a:t>，为资产管理部门及上级主管部门</a:t>
            </a:r>
            <a:r>
              <a:rPr lang="zh-CN" altLang="en-US" sz="2000" dirty="0">
                <a:solidFill>
                  <a:srgbClr val="FF0000"/>
                </a:solidFill>
              </a:rPr>
              <a:t>提供数据支撑</a:t>
            </a:r>
            <a:r>
              <a:rPr lang="zh-CN" altLang="en-US" sz="2000" dirty="0"/>
              <a:t>。</a:t>
            </a:r>
          </a:p>
        </p:txBody>
      </p:sp>
      <p:pic>
        <p:nvPicPr>
          <p:cNvPr id="9" name="Picture 2">
            <a:extLst>
              <a:ext uri="{FF2B5EF4-FFF2-40B4-BE49-F238E27FC236}">
                <a16:creationId xmlns="" xmlns:a16="http://schemas.microsoft.com/office/drawing/2014/main" id="{7B7317A6-7690-42A1-91DB-87CE4E355F43}"/>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l="22134" t="10550" r="21733" b="13050"/>
          <a:stretch/>
        </p:blipFill>
        <p:spPr>
          <a:xfrm>
            <a:off x="5142942" y="2304456"/>
            <a:ext cx="3873964" cy="3515093"/>
          </a:xfrm>
          <a:prstGeom prst="rect">
            <a:avLst/>
          </a:prstGeom>
        </p:spPr>
      </p:pic>
      <p:pic>
        <p:nvPicPr>
          <p:cNvPr id="10" name="Picture 2">
            <a:extLst>
              <a:ext uri="{FF2B5EF4-FFF2-40B4-BE49-F238E27FC236}">
                <a16:creationId xmlns="" xmlns:a16="http://schemas.microsoft.com/office/drawing/2014/main" id="{A76B658A-C881-4CEF-9BEA-C170F8B114A2}"/>
              </a:ext>
            </a:extLst>
          </p:cNvPr>
          <p:cNvPicPr>
            <a:picLocks noChangeAspect="1" noChangeArrowheads="1"/>
          </p:cNvPicPr>
          <p:nvPr/>
        </p:nvPicPr>
        <p:blipFill>
          <a:blip r:embed="rId5"/>
          <a:srcRect/>
          <a:stretch>
            <a:fillRect/>
          </a:stretch>
        </p:blipFill>
        <p:spPr bwMode="auto">
          <a:xfrm>
            <a:off x="5399226" y="2669827"/>
            <a:ext cx="3361399" cy="2105408"/>
          </a:xfrm>
          <a:prstGeom prst="rect">
            <a:avLst/>
          </a:prstGeom>
          <a:noFill/>
          <a:ln w="9525">
            <a:noFill/>
            <a:miter lim="800000"/>
            <a:headEnd/>
            <a:tailEnd/>
          </a:ln>
          <a:effectLst/>
        </p:spPr>
      </p:pic>
    </p:spTree>
    <p:extLst>
      <p:ext uri="{BB962C8B-B14F-4D97-AF65-F5344CB8AC3E}">
        <p14:creationId xmlns="" xmlns:p14="http://schemas.microsoft.com/office/powerpoint/2010/main" val="32909175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11"/>
          <p:cNvPicPr>
            <a:picLocks noChangeAspect="1" noChangeArrowheads="1"/>
          </p:cNvPicPr>
          <p:nvPr/>
        </p:nvPicPr>
        <p:blipFill>
          <a:blip r:embed="rId3" cstate="print"/>
          <a:srcRect/>
          <a:stretch>
            <a:fillRect/>
          </a:stretch>
        </p:blipFill>
        <p:spPr bwMode="auto">
          <a:xfrm>
            <a:off x="6895" y="5801748"/>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smtClean="0">
                <a:solidFill>
                  <a:srgbClr val="2E06D8"/>
                </a:solidFill>
                <a:latin typeface="黑体" pitchFamily="2" charset="-122"/>
                <a:ea typeface="黑体" pitchFamily="2" charset="-122"/>
                <a:sym typeface="黑体" pitchFamily="2" charset="-122"/>
              </a:rPr>
              <a:t>4.4.4 </a:t>
            </a:r>
            <a:r>
              <a:rPr lang="zh-CN" altLang="en-US" sz="3200" kern="0" dirty="0" smtClean="0">
                <a:solidFill>
                  <a:srgbClr val="2E06D8"/>
                </a:solidFill>
                <a:latin typeface="黑体" pitchFamily="2" charset="-122"/>
                <a:ea typeface="黑体" pitchFamily="2" charset="-122"/>
                <a:sym typeface="黑体" pitchFamily="2" charset="-122"/>
              </a:rPr>
              <a:t>业务</a:t>
            </a:r>
            <a:r>
              <a:rPr lang="zh-CN" altLang="en-US" sz="3200" kern="0" dirty="0">
                <a:solidFill>
                  <a:srgbClr val="2E06D8"/>
                </a:solidFill>
                <a:latin typeface="黑体" pitchFamily="2" charset="-122"/>
                <a:ea typeface="黑体" pitchFamily="2" charset="-122"/>
                <a:sym typeface="黑体" pitchFamily="2" charset="-122"/>
              </a:rPr>
              <a:t>系统对管理与服务带来的效益</a:t>
            </a:r>
            <a:endParaRPr lang="zh-CN" altLang="en-US" sz="3200" kern="0" dirty="0">
              <a:solidFill>
                <a:srgbClr val="2E06D8"/>
              </a:solidFill>
              <a:latin typeface="黑体" pitchFamily="2" charset="-122"/>
              <a:ea typeface="黑体" pitchFamily="2" charset="-122"/>
            </a:endParaRPr>
          </a:p>
        </p:txBody>
      </p:sp>
      <p:sp>
        <p:nvSpPr>
          <p:cNvPr id="7" name="MH_SubTitle_1">
            <a:extLst>
              <a:ext uri="{FF2B5EF4-FFF2-40B4-BE49-F238E27FC236}">
                <a16:creationId xmlns="" xmlns:a16="http://schemas.microsoft.com/office/drawing/2014/main" id="{C9AAC6A2-883F-4F14-AA73-C38AF499889C}"/>
              </a:ext>
            </a:extLst>
          </p:cNvPr>
          <p:cNvSpPr txBox="1"/>
          <p:nvPr>
            <p:custDataLst>
              <p:tags r:id="rId1"/>
            </p:custDataLst>
          </p:nvPr>
        </p:nvSpPr>
        <p:spPr>
          <a:xfrm>
            <a:off x="428628" y="1573735"/>
            <a:ext cx="7562801" cy="487423"/>
          </a:xfrm>
          <a:prstGeom prst="rect">
            <a:avLst/>
          </a:prstGeom>
          <a:noFill/>
        </p:spPr>
        <p:txBody>
          <a:bodyPr wrap="square" rtlCol="0" anchor="ctr" anchorCtr="0">
            <a:noAutofit/>
          </a:bodyPr>
          <a:lstStyle/>
          <a:p>
            <a:pPr>
              <a:lnSpc>
                <a:spcPct val="130000"/>
              </a:lnSpc>
              <a:spcAft>
                <a:spcPts val="1200"/>
              </a:spcAft>
            </a:pPr>
            <a:r>
              <a:rPr lang="zh-CN" altLang="en-US" sz="2800" b="1" dirty="0">
                <a:solidFill>
                  <a:srgbClr val="0090AB"/>
                </a:solidFill>
                <a:latin typeface="+mn-ea"/>
              </a:rPr>
              <a:t>统一支付平台</a:t>
            </a:r>
            <a:endParaRPr lang="en-US" altLang="zh-CN" sz="2800" b="1" dirty="0">
              <a:solidFill>
                <a:srgbClr val="0090AB"/>
              </a:solidFill>
              <a:latin typeface="+mn-ea"/>
            </a:endParaRPr>
          </a:p>
        </p:txBody>
      </p:sp>
      <p:pic>
        <p:nvPicPr>
          <p:cNvPr id="9" name="Picture 2">
            <a:extLst>
              <a:ext uri="{FF2B5EF4-FFF2-40B4-BE49-F238E27FC236}">
                <a16:creationId xmlns="" xmlns:a16="http://schemas.microsoft.com/office/drawing/2014/main" id="{7B7317A6-7690-42A1-91DB-87CE4E355F43}"/>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l="22134" t="10550" r="21733" b="13050"/>
          <a:stretch/>
        </p:blipFill>
        <p:spPr>
          <a:xfrm>
            <a:off x="5142942" y="2304456"/>
            <a:ext cx="3873964" cy="3515093"/>
          </a:xfrm>
          <a:prstGeom prst="rect">
            <a:avLst/>
          </a:prstGeom>
        </p:spPr>
      </p:pic>
      <p:pic>
        <p:nvPicPr>
          <p:cNvPr id="11" name="图片 10">
            <a:extLst>
              <a:ext uri="{FF2B5EF4-FFF2-40B4-BE49-F238E27FC236}">
                <a16:creationId xmlns="" xmlns:a16="http://schemas.microsoft.com/office/drawing/2014/main" id="{6B23014F-9A5E-4AE7-BED3-D7BB3B39C91D}"/>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436099" y="2720512"/>
            <a:ext cx="3533443" cy="2191483"/>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 xmlns:a16="http://schemas.microsoft.com/office/drawing/2014/main" id="{40513999-7564-4AE7-946D-3F467510DA4C}"/>
              </a:ext>
            </a:extLst>
          </p:cNvPr>
          <p:cNvSpPr txBox="1"/>
          <p:nvPr/>
        </p:nvSpPr>
        <p:spPr>
          <a:xfrm>
            <a:off x="411545" y="2114172"/>
            <a:ext cx="4143375" cy="3862596"/>
          </a:xfrm>
          <a:prstGeom prst="rect">
            <a:avLst/>
          </a:prstGeom>
          <a:noFill/>
        </p:spPr>
        <p:txBody>
          <a:bodyPr wrap="square" rtlCol="0">
            <a:spAutoFit/>
          </a:bodyPr>
          <a:lstStyle/>
          <a:p>
            <a:pPr marL="342900" indent="-342900">
              <a:lnSpc>
                <a:spcPct val="125000"/>
              </a:lnSpc>
              <a:buFont typeface="Wingdings" panose="05000000000000000000" pitchFamily="2" charset="2"/>
              <a:buChar char="u"/>
            </a:pPr>
            <a:r>
              <a:rPr kumimoji="1" lang="zh-CN" altLang="en-US" sz="2000" dirty="0">
                <a:latin typeface="华文楷体" panose="02010600040101010101" pitchFamily="2" charset="-122"/>
              </a:rPr>
              <a:t>统一接入校内业务系统，管理校内所有收费，提供多种支付方式，进一步推进校园信息化建设，提高管理效率！</a:t>
            </a:r>
            <a:endParaRPr kumimoji="1" lang="en-US" altLang="zh-CN" sz="2000" dirty="0">
              <a:latin typeface="华文楷体" panose="02010600040101010101" pitchFamily="2" charset="-122"/>
            </a:endParaRPr>
          </a:p>
          <a:p>
            <a:pPr marL="342900" indent="-342900">
              <a:lnSpc>
                <a:spcPct val="125000"/>
              </a:lnSpc>
              <a:buFont typeface="Wingdings" panose="05000000000000000000" pitchFamily="2" charset="2"/>
              <a:buChar char="u"/>
            </a:pPr>
            <a:r>
              <a:rPr kumimoji="1" lang="zh-CN" altLang="en-US" sz="2000" b="1" dirty="0">
                <a:latin typeface="华文楷体" panose="02010600040101010101" pitchFamily="2" charset="-122"/>
              </a:rPr>
              <a:t>四大特点：</a:t>
            </a:r>
            <a:endParaRPr kumimoji="1" lang="en-US" altLang="zh-CN" sz="2000" b="1" dirty="0">
              <a:latin typeface="华文楷体" panose="02010600040101010101" pitchFamily="2" charset="-122"/>
            </a:endParaRPr>
          </a:p>
          <a:p>
            <a:pPr>
              <a:lnSpc>
                <a:spcPct val="125000"/>
              </a:lnSpc>
            </a:pPr>
            <a:r>
              <a:rPr kumimoji="1" lang="en-US" altLang="zh-CN" sz="2000" b="1" dirty="0">
                <a:latin typeface="华文楷体" panose="02010600040101010101" pitchFamily="2" charset="-122"/>
              </a:rPr>
              <a:t>      </a:t>
            </a:r>
            <a:r>
              <a:rPr kumimoji="1" lang="zh-CN" altLang="en-US" sz="2000" dirty="0">
                <a:latin typeface="华文楷体" panose="02010600040101010101" pitchFamily="2" charset="-122"/>
              </a:rPr>
              <a:t>统一接入管理</a:t>
            </a:r>
            <a:endParaRPr kumimoji="1" lang="en-US" altLang="zh-CN" sz="2000" dirty="0">
              <a:latin typeface="华文楷体" panose="02010600040101010101" pitchFamily="2" charset="-122"/>
            </a:endParaRPr>
          </a:p>
          <a:p>
            <a:pPr>
              <a:lnSpc>
                <a:spcPct val="125000"/>
              </a:lnSpc>
            </a:pPr>
            <a:r>
              <a:rPr kumimoji="1" lang="zh-CN" altLang="en-US" sz="2000" dirty="0">
                <a:latin typeface="华文楷体" panose="02010600040101010101" pitchFamily="2" charset="-122"/>
              </a:rPr>
              <a:t>      统一收费管理</a:t>
            </a:r>
            <a:endParaRPr kumimoji="1" lang="en-US" altLang="zh-CN" sz="2000" dirty="0">
              <a:latin typeface="华文楷体" panose="02010600040101010101" pitchFamily="2" charset="-122"/>
            </a:endParaRPr>
          </a:p>
          <a:p>
            <a:pPr>
              <a:lnSpc>
                <a:spcPct val="125000"/>
              </a:lnSpc>
            </a:pPr>
            <a:r>
              <a:rPr kumimoji="1" lang="zh-CN" altLang="en-US" sz="2000" dirty="0">
                <a:latin typeface="华文楷体" panose="02010600040101010101" pitchFamily="2" charset="-122"/>
              </a:rPr>
              <a:t>      统一支付入口</a:t>
            </a:r>
            <a:endParaRPr kumimoji="1" lang="en-US" altLang="zh-CN" sz="2000" dirty="0">
              <a:latin typeface="华文楷体" panose="02010600040101010101" pitchFamily="2" charset="-122"/>
            </a:endParaRPr>
          </a:p>
          <a:p>
            <a:pPr>
              <a:lnSpc>
                <a:spcPct val="125000"/>
              </a:lnSpc>
            </a:pPr>
            <a:r>
              <a:rPr kumimoji="1" lang="zh-CN" altLang="en-US" sz="2000" dirty="0">
                <a:latin typeface="华文楷体" panose="02010600040101010101" pitchFamily="2" charset="-122"/>
              </a:rPr>
              <a:t>      完善售后服务</a:t>
            </a:r>
            <a:endParaRPr kumimoji="1" lang="en-US" altLang="zh-CN" sz="2000" dirty="0">
              <a:latin typeface="华文楷体" panose="02010600040101010101" pitchFamily="2" charset="-122"/>
            </a:endParaRPr>
          </a:p>
        </p:txBody>
      </p:sp>
    </p:spTree>
    <p:extLst>
      <p:ext uri="{BB962C8B-B14F-4D97-AF65-F5344CB8AC3E}">
        <p14:creationId xmlns="" xmlns:p14="http://schemas.microsoft.com/office/powerpoint/2010/main" val="15468586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3"/>
          <a:stretch>
            <a:fillRect/>
          </a:stretch>
        </p:blipFill>
        <p:spPr>
          <a:xfrm>
            <a:off x="212463" y="2154928"/>
            <a:ext cx="7004958" cy="3983505"/>
          </a:xfrm>
          <a:prstGeom prst="rect">
            <a:avLst/>
          </a:prstGeom>
          <a:ln>
            <a:solidFill>
              <a:schemeClr val="tx1"/>
            </a:solidFill>
          </a:ln>
        </p:spPr>
      </p:pic>
      <p:pic>
        <p:nvPicPr>
          <p:cNvPr id="5" name="图片 4"/>
          <p:cNvPicPr/>
          <p:nvPr/>
        </p:nvPicPr>
        <p:blipFill>
          <a:blip r:embed="rId4"/>
          <a:stretch>
            <a:fillRect/>
          </a:stretch>
        </p:blipFill>
        <p:spPr>
          <a:xfrm>
            <a:off x="534078" y="2433324"/>
            <a:ext cx="7135739" cy="3933586"/>
          </a:xfrm>
          <a:prstGeom prst="rect">
            <a:avLst/>
          </a:prstGeom>
        </p:spPr>
      </p:pic>
      <p:pic>
        <p:nvPicPr>
          <p:cNvPr id="6" name="图片 5"/>
          <p:cNvPicPr/>
          <p:nvPr/>
        </p:nvPicPr>
        <p:blipFill>
          <a:blip r:embed="rId5"/>
          <a:stretch>
            <a:fillRect/>
          </a:stretch>
        </p:blipFill>
        <p:spPr>
          <a:xfrm>
            <a:off x="1040418" y="2636912"/>
            <a:ext cx="6951011" cy="4032430"/>
          </a:xfrm>
          <a:prstGeom prst="rect">
            <a:avLst/>
          </a:prstGeom>
        </p:spPr>
      </p:pic>
      <p:sp>
        <p:nvSpPr>
          <p:cNvPr id="8" name="文本框 7"/>
          <p:cNvSpPr txBox="1"/>
          <p:nvPr/>
        </p:nvSpPr>
        <p:spPr>
          <a:xfrm>
            <a:off x="4848801" y="3922893"/>
            <a:ext cx="4283968" cy="2197525"/>
          </a:xfrm>
          <a:prstGeom prst="rect">
            <a:avLst/>
          </a:prstGeom>
          <a:solidFill>
            <a:schemeClr val="bg1"/>
          </a:solidFill>
          <a:ln>
            <a:solidFill>
              <a:schemeClr val="tx1"/>
            </a:solidFill>
          </a:ln>
        </p:spPr>
        <p:txBody>
          <a:bodyPr wrap="square" rtlCol="0">
            <a:spAutoFit/>
          </a:bodyPr>
          <a:lstStyle/>
          <a:p>
            <a:pPr marL="214313" indent="-214313">
              <a:buFont typeface="Wingdings" panose="05000000000000000000" pitchFamily="2" charset="2"/>
              <a:buChar char="u"/>
            </a:pPr>
            <a:r>
              <a:rPr lang="zh-CN" altLang="zh-CN" dirty="0" smtClean="0"/>
              <a:t>武汉</a:t>
            </a:r>
            <a:r>
              <a:rPr lang="zh-CN" altLang="zh-CN" dirty="0"/>
              <a:t>大学人力资源管理与服务平台是面向全校的业务管理与</a:t>
            </a:r>
            <a:r>
              <a:rPr lang="zh-CN" altLang="zh-CN" dirty="0" smtClean="0"/>
              <a:t>服务系统</a:t>
            </a:r>
            <a:r>
              <a:rPr lang="zh-CN" altLang="en-US" dirty="0" smtClean="0"/>
              <a:t>。</a:t>
            </a:r>
            <a:endParaRPr lang="en-US" altLang="zh-CN" dirty="0" smtClean="0"/>
          </a:p>
          <a:p>
            <a:pPr marL="214313" indent="-214313">
              <a:buFont typeface="Wingdings" panose="05000000000000000000" pitchFamily="2" charset="2"/>
              <a:buChar char="u"/>
            </a:pPr>
            <a:r>
              <a:rPr lang="zh-CN" altLang="zh-CN" dirty="0" smtClean="0"/>
              <a:t>系统</a:t>
            </a:r>
            <a:r>
              <a:rPr lang="zh-CN" altLang="zh-CN" dirty="0"/>
              <a:t>的建设过程</a:t>
            </a:r>
            <a:r>
              <a:rPr lang="zh-CN" altLang="zh-CN" dirty="0" smtClean="0"/>
              <a:t>同时建立</a:t>
            </a:r>
            <a:r>
              <a:rPr lang="zh-CN" altLang="zh-CN" dirty="0"/>
              <a:t>人事信息标准、梳理和优化人事管理业务和</a:t>
            </a:r>
            <a:r>
              <a:rPr lang="zh-CN" altLang="zh-CN" dirty="0" smtClean="0"/>
              <a:t>服务。</a:t>
            </a:r>
            <a:endParaRPr lang="en-US" altLang="zh-CN" dirty="0" smtClean="0"/>
          </a:p>
          <a:p>
            <a:pPr marL="214313" indent="-214313">
              <a:buFont typeface="Wingdings" panose="05000000000000000000" pitchFamily="2" charset="2"/>
              <a:buChar char="u"/>
            </a:pPr>
            <a:r>
              <a:rPr lang="zh-CN" altLang="zh-CN" dirty="0" smtClean="0"/>
              <a:t>人力资源</a:t>
            </a:r>
            <a:r>
              <a:rPr lang="zh-CN" altLang="zh-CN" dirty="0"/>
              <a:t>管理与服务平台的建设将帮助我校人事处的日常管理流程化和规范化，并以服务为导向，向教职工、二级单位、相关职能部门和校领导等不同角色提供个性化服务。</a:t>
            </a:r>
            <a:endParaRPr lang="zh-CN" altLang="en-US" dirty="0"/>
          </a:p>
        </p:txBody>
      </p:sp>
      <p:sp>
        <p:nvSpPr>
          <p:cNvPr id="7" name="标题 1"/>
          <p:cNvSpPr txBox="1">
            <a:spLocks noChangeArrowheads="1"/>
          </p:cNvSpPr>
          <p:nvPr/>
        </p:nvSpPr>
        <p:spPr>
          <a:xfrm>
            <a:off x="428625" y="548680"/>
            <a:ext cx="8229600" cy="633412"/>
          </a:xfrm>
          <a:prstGeom prst="rect">
            <a:avLst/>
          </a:prstGeom>
        </p:spPr>
        <p:txBody>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buFontTx/>
            </a:pPr>
            <a:r>
              <a:rPr lang="en-US" altLang="zh-CN" sz="3200" kern="0" dirty="0" smtClean="0">
                <a:solidFill>
                  <a:srgbClr val="2E06D8"/>
                </a:solidFill>
                <a:latin typeface="黑体" pitchFamily="2" charset="-122"/>
                <a:ea typeface="黑体" pitchFamily="2" charset="-122"/>
                <a:sym typeface="黑体" pitchFamily="2" charset="-122"/>
              </a:rPr>
              <a:t>4.4.4 </a:t>
            </a:r>
            <a:r>
              <a:rPr lang="zh-CN" altLang="en-US" sz="3200" kern="0" dirty="0" smtClean="0">
                <a:solidFill>
                  <a:srgbClr val="2E06D8"/>
                </a:solidFill>
                <a:latin typeface="黑体" pitchFamily="2" charset="-122"/>
                <a:ea typeface="黑体" pitchFamily="2" charset="-122"/>
                <a:sym typeface="黑体" pitchFamily="2" charset="-122"/>
              </a:rPr>
              <a:t>业务系统对管理与服务带来的效益</a:t>
            </a:r>
            <a:endParaRPr lang="zh-CN" altLang="en-US" sz="3200" kern="0" dirty="0">
              <a:solidFill>
                <a:srgbClr val="2E06D8"/>
              </a:solidFill>
              <a:latin typeface="黑体" pitchFamily="2" charset="-122"/>
              <a:ea typeface="黑体" pitchFamily="2" charset="-122"/>
            </a:endParaRPr>
          </a:p>
        </p:txBody>
      </p:sp>
      <p:sp>
        <p:nvSpPr>
          <p:cNvPr id="10" name="MH_SubTitle_1">
            <a:extLst>
              <a:ext uri="{FF2B5EF4-FFF2-40B4-BE49-F238E27FC236}">
                <a16:creationId xmlns="" xmlns:a16="http://schemas.microsoft.com/office/drawing/2014/main" id="{C9AAC6A2-883F-4F14-AA73-C38AF499889C}"/>
              </a:ext>
            </a:extLst>
          </p:cNvPr>
          <p:cNvSpPr txBox="1"/>
          <p:nvPr>
            <p:custDataLst>
              <p:tags r:id="rId1"/>
            </p:custDataLst>
          </p:nvPr>
        </p:nvSpPr>
        <p:spPr>
          <a:xfrm>
            <a:off x="428628" y="1573735"/>
            <a:ext cx="7562801" cy="487423"/>
          </a:xfrm>
          <a:prstGeom prst="rect">
            <a:avLst/>
          </a:prstGeom>
          <a:noFill/>
        </p:spPr>
        <p:txBody>
          <a:bodyPr wrap="square" rtlCol="0" anchor="ctr" anchorCtr="0">
            <a:noAutofit/>
          </a:bodyPr>
          <a:lstStyle/>
          <a:p>
            <a:pPr>
              <a:lnSpc>
                <a:spcPct val="130000"/>
              </a:lnSpc>
              <a:spcAft>
                <a:spcPts val="1200"/>
              </a:spcAft>
            </a:pPr>
            <a:r>
              <a:rPr lang="zh-CN" altLang="en-US" sz="2800" b="1" dirty="0" smtClean="0">
                <a:solidFill>
                  <a:srgbClr val="0090AB"/>
                </a:solidFill>
                <a:latin typeface="+mn-ea"/>
              </a:rPr>
              <a:t>人事系统</a:t>
            </a:r>
            <a:endParaRPr lang="en-US" altLang="zh-CN" sz="2800" b="1" dirty="0">
              <a:solidFill>
                <a:srgbClr val="0090AB"/>
              </a:solidFill>
              <a:latin typeface="+mn-ea"/>
            </a:endParaRPr>
          </a:p>
        </p:txBody>
      </p:sp>
    </p:spTree>
    <p:extLst>
      <p:ext uri="{BB962C8B-B14F-4D97-AF65-F5344CB8AC3E}">
        <p14:creationId xmlns="" xmlns:p14="http://schemas.microsoft.com/office/powerpoint/2010/main" val="372680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9058" y="2091479"/>
            <a:ext cx="4988822" cy="3510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8" name="图片 1"/>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16076" y="2481873"/>
            <a:ext cx="5090826" cy="3660256"/>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4" name="图片 3"/>
          <p:cNvPicPr/>
          <p:nvPr/>
        </p:nvPicPr>
        <p:blipFill>
          <a:blip r:embed="rId5"/>
          <a:stretch>
            <a:fillRect/>
          </a:stretch>
        </p:blipFill>
        <p:spPr>
          <a:xfrm>
            <a:off x="1763691" y="2852936"/>
            <a:ext cx="4715741" cy="3464990"/>
          </a:xfrm>
          <a:prstGeom prst="rect">
            <a:avLst/>
          </a:prstGeom>
          <a:ln>
            <a:solidFill>
              <a:schemeClr val="tx1"/>
            </a:solidFill>
          </a:ln>
        </p:spPr>
      </p:pic>
      <p:sp>
        <p:nvSpPr>
          <p:cNvPr id="9" name="矩形 8"/>
          <p:cNvSpPr/>
          <p:nvPr/>
        </p:nvSpPr>
        <p:spPr>
          <a:xfrm>
            <a:off x="5207884" y="3416465"/>
            <a:ext cx="3936119" cy="2585323"/>
          </a:xfrm>
          <a:prstGeom prst="rect">
            <a:avLst/>
          </a:prstGeom>
          <a:solidFill>
            <a:schemeClr val="bg1"/>
          </a:solidFill>
          <a:ln>
            <a:solidFill>
              <a:schemeClr val="tx1"/>
            </a:solidFill>
          </a:ln>
        </p:spPr>
        <p:txBody>
          <a:bodyPr wrap="square">
            <a:spAutoFit/>
          </a:bodyPr>
          <a:lstStyle/>
          <a:p>
            <a:pPr marL="214313" indent="-214313" algn="just">
              <a:spcAft>
                <a:spcPts val="0"/>
              </a:spcAft>
              <a:buFont typeface="Wingdings" panose="05000000000000000000" pitchFamily="2" charset="2"/>
              <a:buChar char="u"/>
            </a:pPr>
            <a:r>
              <a:rPr lang="zh-CN" altLang="zh-CN" kern="100" dirty="0" smtClean="0">
                <a:effectLst/>
                <a:latin typeface="等线" panose="02010600030101010101" pitchFamily="2" charset="-122"/>
                <a:ea typeface="等线" panose="02010600030101010101" pitchFamily="2" charset="-122"/>
                <a:cs typeface="Times New Roman" panose="02020603050405020304" pitchFamily="18" charset="0"/>
              </a:rPr>
              <a:t>武汉大学科研服务管理系统的基本，主要是包括八大主题数据库和科研信息共享库的建设，服务管理应用功能的设计重构（包括人员团队、机构、项目、经费、论文著作、知识产权、奖励、其他、统计分析）等新增业务服务管理功能</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smtClean="0">
              <a:effectLst/>
              <a:latin typeface="等线" panose="02010600030101010101" pitchFamily="2" charset="-122"/>
              <a:ea typeface="等线" panose="02010600030101010101" pitchFamily="2" charset="-122"/>
              <a:cs typeface="Times New Roman" panose="02020603050405020304" pitchFamily="18" charset="0"/>
            </a:endParaRPr>
          </a:p>
          <a:p>
            <a:pPr marL="214313" indent="-214313" algn="just">
              <a:spcAft>
                <a:spcPts val="0"/>
              </a:spcAft>
              <a:buFont typeface="Wingdings" panose="05000000000000000000" pitchFamily="2" charset="2"/>
              <a:buChar char="u"/>
            </a:pPr>
            <a:r>
              <a:rPr lang="zh-CN" altLang="zh-CN" kern="100" dirty="0">
                <a:latin typeface="等线" panose="02010600030101010101" pitchFamily="2" charset="-122"/>
                <a:ea typeface="等线" panose="02010600030101010101" pitchFamily="2" charset="-122"/>
                <a:cs typeface="Times New Roman" panose="02020603050405020304" pitchFamily="18" charset="0"/>
              </a:rPr>
              <a:t>武汉大学科研服务</a:t>
            </a:r>
            <a:r>
              <a:rPr lang="zh-CN" altLang="zh-CN" kern="100" dirty="0" smtClean="0">
                <a:latin typeface="等线" panose="02010600030101010101" pitchFamily="2" charset="-122"/>
                <a:ea typeface="等线" panose="02010600030101010101" pitchFamily="2" charset="-122"/>
                <a:cs typeface="Times New Roman" panose="02020603050405020304" pitchFamily="18" charset="0"/>
              </a:rPr>
              <a:t>管理系统</a:t>
            </a:r>
            <a:r>
              <a:rPr lang="zh-CN" altLang="en-US" kern="100" dirty="0" smtClean="0">
                <a:latin typeface="等线" panose="02010600030101010101" pitchFamily="2" charset="-122"/>
                <a:ea typeface="等线" panose="02010600030101010101" pitchFamily="2" charset="-122"/>
                <a:cs typeface="Times New Roman" panose="02020603050405020304" pitchFamily="18" charset="0"/>
              </a:rPr>
              <a:t>为</a:t>
            </a:r>
            <a:r>
              <a:rPr lang="zh-CN" altLang="zh-CN" kern="100" dirty="0" smtClean="0">
                <a:latin typeface="等线" panose="02010600030101010101" pitchFamily="2" charset="-122"/>
                <a:ea typeface="等线" panose="02010600030101010101" pitchFamily="2" charset="-122"/>
                <a:cs typeface="Times New Roman" panose="02020603050405020304" pitchFamily="18" charset="0"/>
              </a:rPr>
              <a:t>协作</a:t>
            </a:r>
            <a:r>
              <a:rPr lang="zh-CN" altLang="zh-CN" kern="100" dirty="0" smtClean="0">
                <a:effectLst/>
                <a:latin typeface="等线" panose="02010600030101010101" pitchFamily="2" charset="-122"/>
                <a:ea typeface="等线" panose="02010600030101010101" pitchFamily="2" charset="-122"/>
                <a:cs typeface="Times New Roman" panose="02020603050405020304" pitchFamily="18" charset="0"/>
              </a:rPr>
              <a:t>交流、共享交换、手机客户端应用、信息安全等方面</a:t>
            </a:r>
            <a:r>
              <a:rPr lang="zh-CN" altLang="en-US" kern="100" dirty="0" smtClean="0">
                <a:effectLst/>
                <a:latin typeface="等线" panose="02010600030101010101" pitchFamily="2" charset="-122"/>
                <a:ea typeface="等线" panose="02010600030101010101" pitchFamily="2" charset="-122"/>
                <a:cs typeface="Times New Roman" panose="02020603050405020304" pitchFamily="18" charset="0"/>
              </a:rPr>
              <a:t>提供支持，</a:t>
            </a:r>
            <a:r>
              <a:rPr lang="zh-CN" altLang="zh-CN" kern="100" dirty="0" smtClean="0">
                <a:effectLst/>
                <a:latin typeface="等线" panose="02010600030101010101" pitchFamily="2" charset="-122"/>
                <a:ea typeface="等线" panose="02010600030101010101" pitchFamily="2" charset="-122"/>
                <a:cs typeface="Times New Roman" panose="02020603050405020304" pitchFamily="18" charset="0"/>
              </a:rPr>
              <a:t>同时为其他相关系统提供数据共享交换。</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标题 1"/>
          <p:cNvSpPr txBox="1">
            <a:spLocks noChangeArrowheads="1"/>
          </p:cNvSpPr>
          <p:nvPr/>
        </p:nvSpPr>
        <p:spPr>
          <a:xfrm>
            <a:off x="428625" y="548680"/>
            <a:ext cx="8229600" cy="633412"/>
          </a:xfrm>
          <a:prstGeom prst="rect">
            <a:avLst/>
          </a:prstGeom>
        </p:spPr>
        <p:txBody>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buFontTx/>
            </a:pPr>
            <a:r>
              <a:rPr lang="en-US" altLang="zh-CN" sz="3200" kern="0" dirty="0" smtClean="0">
                <a:solidFill>
                  <a:srgbClr val="2E06D8"/>
                </a:solidFill>
                <a:latin typeface="黑体" pitchFamily="2" charset="-122"/>
                <a:ea typeface="黑体" pitchFamily="2" charset="-122"/>
                <a:sym typeface="黑体" pitchFamily="2" charset="-122"/>
              </a:rPr>
              <a:t>4.4.4 </a:t>
            </a:r>
            <a:r>
              <a:rPr lang="zh-CN" altLang="en-US" sz="3200" kern="0" dirty="0" smtClean="0">
                <a:solidFill>
                  <a:srgbClr val="2E06D8"/>
                </a:solidFill>
                <a:latin typeface="黑体" pitchFamily="2" charset="-122"/>
                <a:ea typeface="黑体" pitchFamily="2" charset="-122"/>
                <a:sym typeface="黑体" pitchFamily="2" charset="-122"/>
              </a:rPr>
              <a:t>业务系统对管理与服务带来的效益</a:t>
            </a:r>
            <a:endParaRPr lang="zh-CN" altLang="en-US" sz="3200" kern="0" dirty="0">
              <a:solidFill>
                <a:srgbClr val="2E06D8"/>
              </a:solidFill>
              <a:latin typeface="黑体" pitchFamily="2" charset="-122"/>
              <a:ea typeface="黑体" pitchFamily="2" charset="-122"/>
            </a:endParaRPr>
          </a:p>
        </p:txBody>
      </p:sp>
      <p:sp>
        <p:nvSpPr>
          <p:cNvPr id="12" name="MH_SubTitle_1">
            <a:extLst>
              <a:ext uri="{FF2B5EF4-FFF2-40B4-BE49-F238E27FC236}">
                <a16:creationId xmlns="" xmlns:a16="http://schemas.microsoft.com/office/drawing/2014/main" id="{C9AAC6A2-883F-4F14-AA73-C38AF499889C}"/>
              </a:ext>
            </a:extLst>
          </p:cNvPr>
          <p:cNvSpPr txBox="1"/>
          <p:nvPr>
            <p:custDataLst>
              <p:tags r:id="rId1"/>
            </p:custDataLst>
          </p:nvPr>
        </p:nvSpPr>
        <p:spPr>
          <a:xfrm>
            <a:off x="428628" y="1573735"/>
            <a:ext cx="7562801" cy="487423"/>
          </a:xfrm>
          <a:prstGeom prst="rect">
            <a:avLst/>
          </a:prstGeom>
          <a:noFill/>
        </p:spPr>
        <p:txBody>
          <a:bodyPr wrap="square" rtlCol="0" anchor="ctr" anchorCtr="0">
            <a:noAutofit/>
          </a:bodyPr>
          <a:lstStyle/>
          <a:p>
            <a:pPr>
              <a:lnSpc>
                <a:spcPct val="130000"/>
              </a:lnSpc>
              <a:spcAft>
                <a:spcPts val="1200"/>
              </a:spcAft>
            </a:pPr>
            <a:r>
              <a:rPr lang="zh-CN" altLang="en-US" sz="2800" b="1" dirty="0">
                <a:solidFill>
                  <a:srgbClr val="0090AB"/>
                </a:solidFill>
                <a:latin typeface="+mn-ea"/>
              </a:rPr>
              <a:t>科研</a:t>
            </a:r>
            <a:r>
              <a:rPr lang="zh-CN" altLang="en-US" sz="2800" b="1" dirty="0" smtClean="0">
                <a:solidFill>
                  <a:srgbClr val="0090AB"/>
                </a:solidFill>
                <a:latin typeface="+mn-ea"/>
              </a:rPr>
              <a:t>系统</a:t>
            </a:r>
            <a:endParaRPr lang="en-US" altLang="zh-CN" sz="2800" b="1" dirty="0">
              <a:solidFill>
                <a:srgbClr val="0090AB"/>
              </a:solidFill>
              <a:latin typeface="+mn-ea"/>
            </a:endParaRPr>
          </a:p>
        </p:txBody>
      </p:sp>
    </p:spTree>
    <p:extLst>
      <p:ext uri="{BB962C8B-B14F-4D97-AF65-F5344CB8AC3E}">
        <p14:creationId xmlns="" xmlns:p14="http://schemas.microsoft.com/office/powerpoint/2010/main" val="348742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14209" y="2219361"/>
            <a:ext cx="5011706" cy="3782183"/>
          </a:xfrm>
          <a:prstGeom prst="rect">
            <a:avLst/>
          </a:prstGeom>
          <a:ln>
            <a:solidFill>
              <a:schemeClr val="tx1"/>
            </a:solidFill>
          </a:ln>
        </p:spPr>
      </p:pic>
      <p:pic>
        <p:nvPicPr>
          <p:cNvPr id="6" name="图片 5"/>
          <p:cNvPicPr>
            <a:picLocks noChangeAspect="1"/>
          </p:cNvPicPr>
          <p:nvPr/>
        </p:nvPicPr>
        <p:blipFill>
          <a:blip r:embed="rId4"/>
          <a:stretch>
            <a:fillRect/>
          </a:stretch>
        </p:blipFill>
        <p:spPr>
          <a:xfrm>
            <a:off x="738703" y="2650270"/>
            <a:ext cx="5320571" cy="3580002"/>
          </a:xfrm>
          <a:prstGeom prst="rect">
            <a:avLst/>
          </a:prstGeom>
          <a:ln>
            <a:solidFill>
              <a:schemeClr val="tx1"/>
            </a:solidFill>
          </a:ln>
        </p:spPr>
      </p:pic>
      <p:pic>
        <p:nvPicPr>
          <p:cNvPr id="5" name="图片 4"/>
          <p:cNvPicPr>
            <a:picLocks noChangeAspect="1"/>
          </p:cNvPicPr>
          <p:nvPr/>
        </p:nvPicPr>
        <p:blipFill>
          <a:blip r:embed="rId5"/>
          <a:stretch>
            <a:fillRect/>
          </a:stretch>
        </p:blipFill>
        <p:spPr>
          <a:xfrm>
            <a:off x="1475659" y="3140969"/>
            <a:ext cx="5108105" cy="3458507"/>
          </a:xfrm>
          <a:prstGeom prst="rect">
            <a:avLst/>
          </a:prstGeom>
          <a:ln>
            <a:solidFill>
              <a:schemeClr val="tx1"/>
            </a:solidFill>
          </a:ln>
        </p:spPr>
      </p:pic>
      <p:sp>
        <p:nvSpPr>
          <p:cNvPr id="2" name="矩形 1"/>
          <p:cNvSpPr/>
          <p:nvPr/>
        </p:nvSpPr>
        <p:spPr>
          <a:xfrm>
            <a:off x="5225918" y="3023802"/>
            <a:ext cx="3840439" cy="3360920"/>
          </a:xfrm>
          <a:prstGeom prst="rect">
            <a:avLst/>
          </a:prstGeom>
          <a:solidFill>
            <a:schemeClr val="bg1"/>
          </a:solidFill>
          <a:ln>
            <a:solidFill>
              <a:schemeClr val="tx1"/>
            </a:solidFill>
          </a:ln>
        </p:spPr>
        <p:txBody>
          <a:bodyPr wrap="square">
            <a:spAutoFit/>
          </a:bodyPr>
          <a:lstStyle/>
          <a:p>
            <a:pPr marL="214313" indent="-214313" algn="just">
              <a:spcAft>
                <a:spcPts val="0"/>
              </a:spcAft>
              <a:buFont typeface="Wingdings" panose="05000000000000000000" pitchFamily="2" charset="2"/>
              <a:buChar char="u"/>
            </a:pPr>
            <a:r>
              <a:rPr lang="zh-CN" altLang="zh-CN" kern="100" dirty="0" smtClean="0">
                <a:effectLst/>
                <a:latin typeface="等线" panose="02010600030101010101" pitchFamily="2" charset="-122"/>
                <a:ea typeface="等线" panose="02010600030101010101" pitchFamily="2" charset="-122"/>
                <a:cs typeface="Times New Roman" panose="02020603050405020304" pitchFamily="18" charset="0"/>
              </a:rPr>
              <a:t>武汉大学智慧组工管理系统由干部管理系统、党务管理系统、党校管理系统三个系统组成。</a:t>
            </a:r>
            <a:endParaRPr lang="en-US" altLang="zh-CN" kern="100" dirty="0" smtClean="0">
              <a:effectLst/>
              <a:latin typeface="等线" panose="02010600030101010101" pitchFamily="2" charset="-122"/>
              <a:ea typeface="等线" panose="02010600030101010101" pitchFamily="2" charset="-122"/>
              <a:cs typeface="Times New Roman" panose="02020603050405020304" pitchFamily="18" charset="0"/>
            </a:endParaRPr>
          </a:p>
          <a:p>
            <a:pPr marL="214313" indent="-214313" algn="just">
              <a:spcAft>
                <a:spcPts val="0"/>
              </a:spcAft>
              <a:buFont typeface="Wingdings" panose="05000000000000000000" pitchFamily="2" charset="2"/>
              <a:buChar char="u"/>
            </a:pPr>
            <a:r>
              <a:rPr lang="zh-CN" altLang="zh-CN" kern="100" dirty="0" smtClean="0">
                <a:effectLst/>
                <a:latin typeface="等线" panose="02010600030101010101" pitchFamily="2" charset="-122"/>
                <a:ea typeface="等线" panose="02010600030101010101" pitchFamily="2" charset="-122"/>
                <a:cs typeface="Times New Roman" panose="02020603050405020304" pitchFamily="18" charset="0"/>
              </a:rPr>
              <a:t>干部管理系统允许组织部门用户管理干部基础信息，能够通过</a:t>
            </a:r>
            <a:r>
              <a:rPr lang="en-US" altLang="zh-CN" kern="100" dirty="0" smtClean="0">
                <a:effectLst/>
                <a:latin typeface="等线" panose="02010600030101010101" pitchFamily="2" charset="-122"/>
                <a:ea typeface="等线" panose="02010600030101010101" pitchFamily="2" charset="-122"/>
                <a:cs typeface="Times New Roman" panose="02020603050405020304" pitchFamily="18" charset="0"/>
              </a:rPr>
              <a:t>Excel</a:t>
            </a:r>
            <a:r>
              <a:rPr lang="zh-CN" altLang="zh-CN" kern="100" dirty="0" smtClean="0">
                <a:effectLst/>
                <a:latin typeface="等线" panose="02010600030101010101" pitchFamily="2" charset="-122"/>
                <a:ea typeface="等线" panose="02010600030101010101" pitchFamily="2" charset="-122"/>
                <a:cs typeface="Times New Roman" panose="02020603050405020304" pitchFamily="18" charset="0"/>
              </a:rPr>
              <a:t>文件交换培训考核等信息</a:t>
            </a:r>
            <a:r>
              <a:rPr lang="zh-CN" altLang="en-US" kern="100" dirty="0" smtClean="0">
                <a:effectLst/>
                <a:latin typeface="等线" panose="02010600030101010101" pitchFamily="2" charset="-122"/>
                <a:ea typeface="等线" panose="02010600030101010101" pitchFamily="2" charset="-122"/>
                <a:cs typeface="Times New Roman" panose="02020603050405020304" pitchFamily="18" charset="0"/>
              </a:rPr>
              <a:t>，</a:t>
            </a:r>
            <a:r>
              <a:rPr lang="zh-CN" altLang="zh-CN" kern="100" dirty="0" smtClean="0">
                <a:effectLst/>
                <a:latin typeface="等线" panose="02010600030101010101" pitchFamily="2" charset="-122"/>
                <a:ea typeface="等线" panose="02010600030101010101" pitchFamily="2" charset="-122"/>
                <a:cs typeface="Times New Roman" panose="02020603050405020304" pitchFamily="18" charset="0"/>
              </a:rPr>
              <a:t>可以通过人事系统</a:t>
            </a:r>
            <a:r>
              <a:rPr lang="zh-CN" altLang="en-US" kern="100" dirty="0" smtClean="0">
                <a:effectLst/>
                <a:latin typeface="等线" panose="02010600030101010101" pitchFamily="2" charset="-122"/>
                <a:ea typeface="等线" panose="02010600030101010101" pitchFamily="2" charset="-122"/>
                <a:cs typeface="Times New Roman" panose="02020603050405020304" pitchFamily="18" charset="0"/>
              </a:rPr>
              <a:t>同</a:t>
            </a:r>
            <a:r>
              <a:rPr lang="zh-CN" altLang="zh-CN" kern="100" dirty="0" smtClean="0">
                <a:effectLst/>
                <a:latin typeface="等线" panose="02010600030101010101" pitchFamily="2" charset="-122"/>
                <a:ea typeface="等线" panose="02010600030101010101" pitchFamily="2" charset="-122"/>
                <a:cs typeface="Times New Roman" panose="02020603050405020304" pitchFamily="18" charset="0"/>
              </a:rPr>
              <a:t>步部分指定的干部基础信息</a:t>
            </a:r>
            <a:r>
              <a:rPr lang="zh-CN" altLang="en-US" kern="100" dirty="0" smtClean="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smtClean="0">
              <a:effectLst/>
              <a:latin typeface="等线" panose="02010600030101010101" pitchFamily="2" charset="-122"/>
              <a:ea typeface="等线" panose="02010600030101010101" pitchFamily="2" charset="-122"/>
              <a:cs typeface="Times New Roman" panose="02020603050405020304" pitchFamily="18" charset="0"/>
            </a:endParaRPr>
          </a:p>
          <a:p>
            <a:pPr marL="214313" indent="-214313" algn="just">
              <a:spcAft>
                <a:spcPts val="0"/>
              </a:spcAft>
              <a:buFont typeface="Wingdings" panose="05000000000000000000" pitchFamily="2" charset="2"/>
              <a:buChar char="u"/>
            </a:pPr>
            <a:r>
              <a:rPr lang="zh-CN" altLang="zh-CN" kern="100" dirty="0" smtClean="0">
                <a:effectLst/>
                <a:latin typeface="等线" panose="02010600030101010101" pitchFamily="2" charset="-122"/>
                <a:ea typeface="等线" panose="02010600030101010101" pitchFamily="2" charset="-122"/>
                <a:cs typeface="Times New Roman" panose="02020603050405020304" pitchFamily="18" charset="0"/>
              </a:rPr>
              <a:t>党务管理系统帮助管理党员及申请人的基本信息，可通过组织关系转接模块、党员发展模块以及党费缴纳模块规范党务工作流程。</a:t>
            </a:r>
            <a:endParaRPr lang="en-US" altLang="zh-CN" kern="100" dirty="0" smtClean="0">
              <a:effectLst/>
              <a:latin typeface="等线" panose="02010600030101010101" pitchFamily="2" charset="-122"/>
              <a:ea typeface="等线" panose="02010600030101010101" pitchFamily="2" charset="-122"/>
              <a:cs typeface="Times New Roman" panose="02020603050405020304" pitchFamily="18" charset="0"/>
            </a:endParaRPr>
          </a:p>
          <a:p>
            <a:pPr marL="214313" indent="-214313" algn="just">
              <a:spcAft>
                <a:spcPts val="0"/>
              </a:spcAft>
              <a:buFont typeface="Wingdings" panose="05000000000000000000" pitchFamily="2" charset="2"/>
              <a:buChar char="u"/>
            </a:pPr>
            <a:r>
              <a:rPr lang="zh-CN" altLang="zh-CN" kern="100" dirty="0" smtClean="0">
                <a:effectLst/>
                <a:latin typeface="等线" panose="02010600030101010101" pitchFamily="2" charset="-122"/>
                <a:ea typeface="等线" panose="02010600030101010101" pitchFamily="2" charset="-122"/>
                <a:cs typeface="Times New Roman" panose="02020603050405020304" pitchFamily="18" charset="0"/>
              </a:rPr>
              <a:t>党校管理系统帮助各级党校实现线上或线下培训的管理。</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标题 1"/>
          <p:cNvSpPr txBox="1">
            <a:spLocks noChangeArrowheads="1"/>
          </p:cNvSpPr>
          <p:nvPr/>
        </p:nvSpPr>
        <p:spPr>
          <a:xfrm>
            <a:off x="428625" y="548680"/>
            <a:ext cx="8229600" cy="633412"/>
          </a:xfrm>
          <a:prstGeom prst="rect">
            <a:avLst/>
          </a:prstGeom>
        </p:spPr>
        <p:txBody>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华文仿宋" pitchFamily="2" charset="-122"/>
              </a:defRPr>
            </a:lvl2pPr>
            <a:lvl3pPr algn="l" rtl="0" eaLnBrk="0" fontAlgn="base" hangingPunct="0">
              <a:spcBef>
                <a:spcPct val="0"/>
              </a:spcBef>
              <a:spcAft>
                <a:spcPct val="0"/>
              </a:spcAft>
              <a:defRPr sz="4400">
                <a:solidFill>
                  <a:schemeClr val="tx2"/>
                </a:solidFill>
                <a:latin typeface="Tw Cen MT" pitchFamily="34" charset="0"/>
                <a:ea typeface="华文仿宋" pitchFamily="2" charset="-122"/>
              </a:defRPr>
            </a:lvl3pPr>
            <a:lvl4pPr algn="l" rtl="0" eaLnBrk="0" fontAlgn="base" hangingPunct="0">
              <a:spcBef>
                <a:spcPct val="0"/>
              </a:spcBef>
              <a:spcAft>
                <a:spcPct val="0"/>
              </a:spcAft>
              <a:defRPr sz="4400">
                <a:solidFill>
                  <a:schemeClr val="tx2"/>
                </a:solidFill>
                <a:latin typeface="Tw Cen MT" pitchFamily="34" charset="0"/>
                <a:ea typeface="华文仿宋" pitchFamily="2" charset="-122"/>
              </a:defRPr>
            </a:lvl4pPr>
            <a:lvl5pPr algn="l" rtl="0" eaLnBrk="0" fontAlgn="base" hangingPunct="0">
              <a:spcBef>
                <a:spcPct val="0"/>
              </a:spcBef>
              <a:spcAft>
                <a:spcPct val="0"/>
              </a:spcAft>
              <a:defRPr sz="4400">
                <a:solidFill>
                  <a:schemeClr val="tx2"/>
                </a:solidFill>
                <a:latin typeface="Tw Cen MT" pitchFamily="34" charset="0"/>
                <a:ea typeface="华文仿宋" pitchFamily="2" charset="-122"/>
              </a:defRPr>
            </a:lvl5pPr>
            <a:lvl6pPr marL="457200" algn="l" rtl="0" fontAlgn="base">
              <a:spcBef>
                <a:spcPct val="0"/>
              </a:spcBef>
              <a:spcAft>
                <a:spcPct val="0"/>
              </a:spcAft>
              <a:defRPr sz="4400">
                <a:solidFill>
                  <a:schemeClr val="tx2"/>
                </a:solidFill>
                <a:latin typeface="Tw Cen MT" pitchFamily="34" charset="0"/>
                <a:ea typeface="华文仿宋" pitchFamily="2" charset="-122"/>
              </a:defRPr>
            </a:lvl6pPr>
            <a:lvl7pPr marL="914400" algn="l" rtl="0" fontAlgn="base">
              <a:spcBef>
                <a:spcPct val="0"/>
              </a:spcBef>
              <a:spcAft>
                <a:spcPct val="0"/>
              </a:spcAft>
              <a:defRPr sz="4400">
                <a:solidFill>
                  <a:schemeClr val="tx2"/>
                </a:solidFill>
                <a:latin typeface="Tw Cen MT" pitchFamily="34" charset="0"/>
                <a:ea typeface="华文仿宋" pitchFamily="2" charset="-122"/>
              </a:defRPr>
            </a:lvl7pPr>
            <a:lvl8pPr marL="1371600" algn="l" rtl="0" fontAlgn="base">
              <a:spcBef>
                <a:spcPct val="0"/>
              </a:spcBef>
              <a:spcAft>
                <a:spcPct val="0"/>
              </a:spcAft>
              <a:defRPr sz="4400">
                <a:solidFill>
                  <a:schemeClr val="tx2"/>
                </a:solidFill>
                <a:latin typeface="Tw Cen MT" pitchFamily="34" charset="0"/>
                <a:ea typeface="华文仿宋" pitchFamily="2" charset="-122"/>
              </a:defRPr>
            </a:lvl8pPr>
            <a:lvl9pPr marL="1828800" algn="l" rtl="0" fontAlgn="base">
              <a:spcBef>
                <a:spcPct val="0"/>
              </a:spcBef>
              <a:spcAft>
                <a:spcPct val="0"/>
              </a:spcAft>
              <a:defRPr sz="4400">
                <a:solidFill>
                  <a:schemeClr val="tx2"/>
                </a:solidFill>
                <a:latin typeface="Tw Cen MT" pitchFamily="34" charset="0"/>
                <a:ea typeface="华文仿宋" pitchFamily="2" charset="-122"/>
              </a:defRPr>
            </a:lvl9pPr>
          </a:lstStyle>
          <a:p>
            <a:pPr eaLnBrk="1" hangingPunct="1">
              <a:lnSpc>
                <a:spcPct val="100000"/>
              </a:lnSpc>
              <a:buClrTx/>
              <a:buSzTx/>
              <a:buFontTx/>
            </a:pPr>
            <a:r>
              <a:rPr lang="en-US" altLang="zh-CN" sz="3200" kern="0" dirty="0" smtClean="0">
                <a:solidFill>
                  <a:srgbClr val="2E06D8"/>
                </a:solidFill>
                <a:latin typeface="黑体" pitchFamily="2" charset="-122"/>
                <a:ea typeface="黑体" pitchFamily="2" charset="-122"/>
                <a:sym typeface="黑体" pitchFamily="2" charset="-122"/>
              </a:rPr>
              <a:t>4.4.4 </a:t>
            </a:r>
            <a:r>
              <a:rPr lang="zh-CN" altLang="en-US" sz="3200" kern="0" dirty="0" smtClean="0">
                <a:solidFill>
                  <a:srgbClr val="2E06D8"/>
                </a:solidFill>
                <a:latin typeface="黑体" pitchFamily="2" charset="-122"/>
                <a:ea typeface="黑体" pitchFamily="2" charset="-122"/>
                <a:sym typeface="黑体" pitchFamily="2" charset="-122"/>
              </a:rPr>
              <a:t>业务系统对管理与服务带来的效益</a:t>
            </a:r>
            <a:endParaRPr lang="zh-CN" altLang="en-US" sz="3200" kern="0" dirty="0">
              <a:solidFill>
                <a:srgbClr val="2E06D8"/>
              </a:solidFill>
              <a:latin typeface="黑体" pitchFamily="2" charset="-122"/>
              <a:ea typeface="黑体" pitchFamily="2" charset="-122"/>
            </a:endParaRPr>
          </a:p>
        </p:txBody>
      </p:sp>
      <p:sp>
        <p:nvSpPr>
          <p:cNvPr id="8" name="MH_SubTitle_1">
            <a:extLst>
              <a:ext uri="{FF2B5EF4-FFF2-40B4-BE49-F238E27FC236}">
                <a16:creationId xmlns="" xmlns:a16="http://schemas.microsoft.com/office/drawing/2014/main" id="{C9AAC6A2-883F-4F14-AA73-C38AF499889C}"/>
              </a:ext>
            </a:extLst>
          </p:cNvPr>
          <p:cNvSpPr txBox="1"/>
          <p:nvPr>
            <p:custDataLst>
              <p:tags r:id="rId1"/>
            </p:custDataLst>
          </p:nvPr>
        </p:nvSpPr>
        <p:spPr>
          <a:xfrm>
            <a:off x="428628" y="1573735"/>
            <a:ext cx="7562801" cy="487423"/>
          </a:xfrm>
          <a:prstGeom prst="rect">
            <a:avLst/>
          </a:prstGeom>
          <a:noFill/>
        </p:spPr>
        <p:txBody>
          <a:bodyPr wrap="square" rtlCol="0" anchor="ctr" anchorCtr="0">
            <a:noAutofit/>
          </a:bodyPr>
          <a:lstStyle/>
          <a:p>
            <a:pPr>
              <a:lnSpc>
                <a:spcPct val="130000"/>
              </a:lnSpc>
              <a:spcAft>
                <a:spcPts val="1200"/>
              </a:spcAft>
            </a:pPr>
            <a:r>
              <a:rPr lang="zh-CN" altLang="en-US" sz="2800" b="1" dirty="0" smtClean="0">
                <a:solidFill>
                  <a:srgbClr val="0090AB"/>
                </a:solidFill>
                <a:latin typeface="+mn-ea"/>
              </a:rPr>
              <a:t>智慧组工管理系统</a:t>
            </a:r>
            <a:endParaRPr lang="en-US" altLang="zh-CN" sz="2800" b="1" dirty="0">
              <a:solidFill>
                <a:srgbClr val="0090AB"/>
              </a:solidFill>
              <a:latin typeface="+mn-ea"/>
            </a:endParaRPr>
          </a:p>
        </p:txBody>
      </p:sp>
    </p:spTree>
    <p:extLst>
      <p:ext uri="{BB962C8B-B14F-4D97-AF65-F5344CB8AC3E}">
        <p14:creationId xmlns="" xmlns:p14="http://schemas.microsoft.com/office/powerpoint/2010/main" val="204885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p:cNvSpPr txBox="1">
            <a:spLocks noChangeArrowheads="1"/>
          </p:cNvSpPr>
          <p:nvPr/>
        </p:nvSpPr>
        <p:spPr bwMode="auto">
          <a:xfrm>
            <a:off x="384611" y="2639345"/>
            <a:ext cx="8106481" cy="935463"/>
          </a:xfrm>
          <a:prstGeom prst="rect">
            <a:avLst/>
          </a:prstGeom>
          <a:noFill/>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defPPr>
              <a:defRPr lang="zh-CN"/>
            </a:defPPr>
            <a:lvl1pPr indent="0" algn="ctr" defTabSz="0" eaLnBrk="0" fontAlgn="base" hangingPunct="0">
              <a:lnSpc>
                <a:spcPct val="150000"/>
              </a:lnSpc>
              <a:spcBef>
                <a:spcPct val="20000"/>
              </a:spcBef>
              <a:spcAft>
                <a:spcPct val="0"/>
              </a:spcAft>
              <a:buFont typeface="Arial" panose="020B0604020202020204" pitchFamily="34" charset="0"/>
              <a:buNone/>
              <a:defRPr sz="2800" b="1" kern="0">
                <a:solidFill>
                  <a:srgbClr val="0070C0"/>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600" b="0" dirty="0">
                <a:latin typeface="隶书" panose="02010509060101010101" pitchFamily="49" charset="-122"/>
                <a:ea typeface="隶书" panose="02010509060101010101" pitchFamily="49" charset="-122"/>
                <a:sym typeface="黑体" pitchFamily="2" charset="-122"/>
              </a:rPr>
              <a:t>五</a:t>
            </a:r>
            <a:r>
              <a:rPr lang="zh-CN" altLang="en-US" sz="3600" b="0" dirty="0" smtClean="0">
                <a:latin typeface="隶书" panose="02010509060101010101" pitchFamily="49" charset="-122"/>
                <a:ea typeface="隶书" panose="02010509060101010101" pitchFamily="49" charset="-122"/>
                <a:sym typeface="黑体" pitchFamily="2" charset="-122"/>
              </a:rPr>
              <a:t>、</a:t>
            </a:r>
            <a:r>
              <a:rPr lang="zh-CN" altLang="en-US" sz="3600" b="0" dirty="0">
                <a:latin typeface="隶书" panose="02010509060101010101" pitchFamily="49" charset="-122"/>
                <a:ea typeface="隶书" panose="02010509060101010101" pitchFamily="49" charset="-122"/>
                <a:sym typeface="黑体" pitchFamily="2" charset="-122"/>
              </a:rPr>
              <a:t>智慧校园建设的</a:t>
            </a:r>
            <a:r>
              <a:rPr lang="zh-CN" altLang="en-US" sz="4000" b="0" dirty="0">
                <a:solidFill>
                  <a:srgbClr val="FF0000"/>
                </a:solidFill>
                <a:latin typeface="隶书" panose="02010509060101010101" pitchFamily="49" charset="-122"/>
                <a:ea typeface="隶书" panose="02010509060101010101" pitchFamily="49" charset="-122"/>
                <a:sym typeface="黑体" pitchFamily="2" charset="-122"/>
              </a:rPr>
              <a:t>感悟</a:t>
            </a:r>
            <a:endParaRPr lang="en-US" altLang="zh-CN" sz="4000" b="0" dirty="0">
              <a:solidFill>
                <a:srgbClr val="FF0000"/>
              </a:solidFill>
              <a:latin typeface="隶书" panose="02010509060101010101" pitchFamily="49" charset="-122"/>
              <a:ea typeface="隶书" panose="02010509060101010101" pitchFamily="49" charset="-122"/>
              <a:sym typeface="黑体" pitchFamily="2" charset="-122"/>
            </a:endParaRPr>
          </a:p>
        </p:txBody>
      </p:sp>
    </p:spTree>
    <p:extLst>
      <p:ext uri="{BB962C8B-B14F-4D97-AF65-F5344CB8AC3E}">
        <p14:creationId xmlns="" xmlns:p14="http://schemas.microsoft.com/office/powerpoint/2010/main" val="35623731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5</a:t>
            </a:r>
            <a:r>
              <a:rPr lang="en-US" altLang="zh-CN" sz="3200" kern="0" dirty="0" smtClean="0">
                <a:solidFill>
                  <a:srgbClr val="2E06D8"/>
                </a:solidFill>
                <a:latin typeface="黑体" pitchFamily="2" charset="-122"/>
                <a:ea typeface="黑体" pitchFamily="2" charset="-122"/>
                <a:sym typeface="黑体" pitchFamily="2" charset="-122"/>
              </a:rPr>
              <a:t>.1</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不同的起点 不同的时间</a:t>
            </a:r>
          </a:p>
        </p:txBody>
      </p:sp>
      <p:pic>
        <p:nvPicPr>
          <p:cNvPr id="9" name="图片 8"/>
          <p:cNvPicPr>
            <a:picLocks noChangeAspect="1"/>
          </p:cNvPicPr>
          <p:nvPr/>
        </p:nvPicPr>
        <p:blipFill>
          <a:blip r:embed="rId3">
            <a:extLst>
              <a:ext uri="{BEBA8EAE-BF5A-486C-A8C5-ECC9F3942E4B}">
                <a14:imgProps xmlns="" xmlns:a14="http://schemas.microsoft.com/office/drawing/2010/main">
                  <a14:imgLayer r:embed="rId4">
                    <a14:imgEffect>
                      <a14:saturation sat="66000"/>
                    </a14:imgEffect>
                  </a14:imgLayer>
                </a14:imgProps>
              </a:ext>
              <a:ext uri="{28A0092B-C50C-407E-A947-70E740481C1C}">
                <a14:useLocalDpi xmlns="" xmlns:a14="http://schemas.microsoft.com/office/drawing/2010/main" val="0"/>
              </a:ext>
            </a:extLst>
          </a:blip>
          <a:stretch>
            <a:fillRect/>
          </a:stretch>
        </p:blipFill>
        <p:spPr>
          <a:xfrm>
            <a:off x="1177305" y="1602804"/>
            <a:ext cx="6732240" cy="37676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矩形 4"/>
          <p:cNvSpPr/>
          <p:nvPr/>
        </p:nvSpPr>
        <p:spPr>
          <a:xfrm>
            <a:off x="1914865" y="5548061"/>
            <a:ext cx="5230919" cy="486287"/>
          </a:xfrm>
          <a:prstGeom prst="rect">
            <a:avLst/>
          </a:prstGeom>
        </p:spPr>
        <p:txBody>
          <a:bodyPr wrap="none">
            <a:spAutoFit/>
          </a:bodyPr>
          <a:lstStyle/>
          <a:p>
            <a:r>
              <a:rPr lang="zh-CN" altLang="en-US" sz="3200" dirty="0">
                <a:effectLst>
                  <a:outerShdw blurRad="63500" dist="63500" dir="5400000" algn="ctr" rotWithShape="0">
                    <a:srgbClr val="000000">
                      <a:alpha val="50000"/>
                    </a:srgbClr>
                  </a:outerShdw>
                </a:effectLst>
                <a:latin typeface="微软雅黑" panose="020B0503020204020204" pitchFamily="34" charset="-122"/>
                <a:ea typeface="微软雅黑" panose="020B0503020204020204" pitchFamily="34" charset="-122"/>
                <a:cs typeface="+mj-cs"/>
                <a:sym typeface="黑体" pitchFamily="2" charset="-122"/>
              </a:rPr>
              <a:t>起点位置不同 起跑时间不同</a:t>
            </a:r>
            <a:endParaRPr lang="zh-CN" altLang="en-US" sz="3200" dirty="0">
              <a:effectLst>
                <a:outerShdw blurRad="63500" dist="63500" dir="5400000" algn="ctr" rotWithShape="0">
                  <a:srgbClr val="000000">
                    <a:alpha val="50000"/>
                  </a:srgbClr>
                </a:outerShdw>
              </a:effectLst>
              <a:latin typeface="微软雅黑" panose="020B0503020204020204" pitchFamily="34" charset="-122"/>
              <a:ea typeface="微软雅黑" panose="020B0503020204020204" pitchFamily="34" charset="-122"/>
              <a:cs typeface="+mj-cs"/>
            </a:endParaRPr>
          </a:p>
        </p:txBody>
      </p:sp>
    </p:spTree>
    <p:extLst>
      <p:ext uri="{BB962C8B-B14F-4D97-AF65-F5344CB8AC3E}">
        <p14:creationId xmlns="" xmlns:p14="http://schemas.microsoft.com/office/powerpoint/2010/main" val="25285242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5</a:t>
            </a:r>
            <a:r>
              <a:rPr lang="en-US" altLang="zh-CN" sz="3200" kern="0" dirty="0" smtClean="0">
                <a:solidFill>
                  <a:srgbClr val="2E06D8"/>
                </a:solidFill>
                <a:latin typeface="黑体" pitchFamily="2" charset="-122"/>
                <a:ea typeface="黑体" pitchFamily="2" charset="-122"/>
                <a:sym typeface="黑体" pitchFamily="2" charset="-122"/>
              </a:rPr>
              <a:t>.2</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与自己赛跑</a:t>
            </a:r>
            <a:endParaRPr lang="zh-CN" altLang="en-US" sz="3200" kern="0" dirty="0">
              <a:solidFill>
                <a:srgbClr val="2E06D8"/>
              </a:solidFill>
              <a:latin typeface="黑体" pitchFamily="2" charset="-122"/>
              <a:ea typeface="黑体" pitchFamily="2" charset="-122"/>
            </a:endParaRPr>
          </a:p>
        </p:txBody>
      </p:sp>
      <p:sp>
        <p:nvSpPr>
          <p:cNvPr id="5" name="矩形 4"/>
          <p:cNvSpPr/>
          <p:nvPr/>
        </p:nvSpPr>
        <p:spPr>
          <a:xfrm>
            <a:off x="179514" y="4833527"/>
            <a:ext cx="8784976" cy="954107"/>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eaLnBrk="1" hangingPunct="1">
              <a:lnSpc>
                <a:spcPct val="100000"/>
              </a:lnSpc>
              <a:buClrTx/>
              <a:buSzTx/>
              <a:buFontTx/>
              <a:buNone/>
            </a:pPr>
            <a:r>
              <a:rPr lang="zh-CN" altLang="en-US" sz="2800" dirty="0">
                <a:effectLst>
                  <a:outerShdw blurRad="63500" dist="63500" dir="5400000" algn="ctr" rotWithShape="0">
                    <a:srgbClr val="000000">
                      <a:alpha val="50000"/>
                    </a:srgbClr>
                  </a:outerShdw>
                </a:effectLst>
                <a:latin typeface="微软雅黑" panose="020B0503020204020204" pitchFamily="34" charset="-122"/>
                <a:ea typeface="微软雅黑" panose="020B0503020204020204" pitchFamily="34" charset="-122"/>
                <a:cs typeface="+mj-cs"/>
              </a:rPr>
              <a:t>过程是与自己比赛，拼的是定力、实力，前面是人、后面也是人、过多去与别人比较，容易过早消耗体力。</a:t>
            </a:r>
          </a:p>
        </p:txBody>
      </p:sp>
      <p:pic>
        <p:nvPicPr>
          <p:cNvPr id="9" name="图片 8"/>
          <p:cNvPicPr>
            <a:picLocks noChangeAspect="1"/>
          </p:cNvPicPr>
          <p:nvPr/>
        </p:nvPicPr>
        <p:blipFill>
          <a:blip r:embed="rId3">
            <a:extLst>
              <a:ext uri="{BEBA8EAE-BF5A-486C-A8C5-ECC9F3942E4B}">
                <a14:imgProps xmlns="" xmlns:a14="http://schemas.microsoft.com/office/drawing/2010/main">
                  <a14:imgLayer r:embed="rId4">
                    <a14:imgEffect>
                      <a14:colorTemperature colorTemp="4700"/>
                    </a14:imgEffect>
                  </a14:imgLayer>
                </a14:imgProps>
              </a:ext>
            </a:extLst>
          </a:blip>
          <a:stretch>
            <a:fillRect/>
          </a:stretch>
        </p:blipFill>
        <p:spPr>
          <a:xfrm>
            <a:off x="539553" y="1552594"/>
            <a:ext cx="7940338" cy="3166061"/>
          </a:xfrm>
          <a:prstGeom prst="ellipse">
            <a:avLst/>
          </a:prstGeom>
          <a:ln>
            <a:noFill/>
          </a:ln>
          <a:effectLst>
            <a:softEdge rad="127000"/>
          </a:effectLst>
        </p:spPr>
      </p:pic>
    </p:spTree>
    <p:extLst>
      <p:ext uri="{BB962C8B-B14F-4D97-AF65-F5344CB8AC3E}">
        <p14:creationId xmlns="" xmlns:p14="http://schemas.microsoft.com/office/powerpoint/2010/main" val="34341722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5</a:t>
            </a:r>
            <a:r>
              <a:rPr lang="en-US" altLang="zh-CN" sz="3200" kern="0" dirty="0" smtClean="0">
                <a:solidFill>
                  <a:srgbClr val="2E06D8"/>
                </a:solidFill>
                <a:latin typeface="黑体" pitchFamily="2" charset="-122"/>
                <a:ea typeface="黑体" pitchFamily="2" charset="-122"/>
                <a:sym typeface="黑体" pitchFamily="2" charset="-122"/>
              </a:rPr>
              <a:t>.3</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小马过河问题</a:t>
            </a:r>
            <a:endParaRPr lang="zh-CN" altLang="en-US" sz="3200" kern="0" dirty="0">
              <a:solidFill>
                <a:srgbClr val="2E06D8"/>
              </a:solidFill>
              <a:latin typeface="黑体" pitchFamily="2" charset="-122"/>
              <a:ea typeface="黑体" pitchFamily="2" charset="-122"/>
            </a:endParaRPr>
          </a:p>
        </p:txBody>
      </p:sp>
      <p:pic>
        <p:nvPicPr>
          <p:cNvPr id="7" name="图片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17337" y="1629327"/>
            <a:ext cx="6709331" cy="4193332"/>
          </a:xfrm>
          <a:prstGeom prst="rect">
            <a:avLst/>
          </a:prstGeom>
        </p:spPr>
      </p:pic>
    </p:spTree>
    <p:extLst>
      <p:ext uri="{BB962C8B-B14F-4D97-AF65-F5344CB8AC3E}">
        <p14:creationId xmlns="" xmlns:p14="http://schemas.microsoft.com/office/powerpoint/2010/main" val="23024353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55074795-FC02-42F3-9A06-1266A2AD5433}"/>
              </a:ext>
            </a:extLst>
          </p:cNvPr>
          <p:cNvSpPr>
            <a:spLocks noGrp="1"/>
          </p:cNvSpPr>
          <p:nvPr>
            <p:ph type="title"/>
          </p:nvPr>
        </p:nvSpPr>
        <p:spPr>
          <a:xfrm>
            <a:off x="457200" y="437851"/>
            <a:ext cx="8229600" cy="830909"/>
          </a:xfrm>
        </p:spPr>
        <p:txBody>
          <a:bodyPr/>
          <a:lstStyle/>
          <a:p>
            <a:pPr eaLnBrk="1" hangingPunct="1">
              <a:defRPr/>
            </a:pPr>
            <a:r>
              <a:rPr lang="en-US" altLang="zh-CN" sz="3200" kern="0" dirty="0" smtClean="0">
                <a:solidFill>
                  <a:srgbClr val="2E06D8"/>
                </a:solidFill>
                <a:latin typeface="黑体" pitchFamily="2" charset="-122"/>
                <a:ea typeface="黑体" pitchFamily="2" charset="-122"/>
              </a:rPr>
              <a:t>1.1.5 </a:t>
            </a:r>
            <a:r>
              <a:rPr lang="zh-CN" altLang="en-US" sz="3200" kern="0" dirty="0">
                <a:solidFill>
                  <a:srgbClr val="2E06D8"/>
                </a:solidFill>
                <a:latin typeface="黑体" pitchFamily="2" charset="-122"/>
                <a:ea typeface="黑体" pitchFamily="2" charset="-122"/>
              </a:rPr>
              <a:t>教育部高度重视信息化建设</a:t>
            </a:r>
          </a:p>
        </p:txBody>
      </p:sp>
      <p:sp>
        <p:nvSpPr>
          <p:cNvPr id="8" name="文本占位符 1">
            <a:extLst>
              <a:ext uri="{FF2B5EF4-FFF2-40B4-BE49-F238E27FC236}">
                <a16:creationId xmlns="" xmlns:a16="http://schemas.microsoft.com/office/drawing/2014/main" id="{4E0A35F0-C783-48B4-9BE7-D87B8A72AA45}"/>
              </a:ext>
            </a:extLst>
          </p:cNvPr>
          <p:cNvSpPr txBox="1">
            <a:spLocks/>
          </p:cNvSpPr>
          <p:nvPr/>
        </p:nvSpPr>
        <p:spPr>
          <a:xfrm>
            <a:off x="1360794" y="1390699"/>
            <a:ext cx="6624736" cy="357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fontAlgn="auto">
              <a:spcBef>
                <a:spcPts val="750"/>
              </a:spcBef>
              <a:spcAft>
                <a:spcPts val="0"/>
              </a:spcAft>
              <a:buClrTx/>
              <a:buSzTx/>
              <a:buNone/>
            </a:pPr>
            <a:endParaRPr lang="zh-CN" altLang="en-US" sz="2400" b="1" dirty="0">
              <a:solidFill>
                <a:prstClr val="black"/>
              </a:solidFill>
              <a:latin typeface="Tw Cen MT"/>
              <a:ea typeface="华文仿宋" panose="02010600040101010101" pitchFamily="2" charset="-122"/>
            </a:endParaRPr>
          </a:p>
        </p:txBody>
      </p:sp>
      <p:sp>
        <p:nvSpPr>
          <p:cNvPr id="4" name="MH_SubTitle_1">
            <a:extLst>
              <a:ext uri="{FF2B5EF4-FFF2-40B4-BE49-F238E27FC236}">
                <a16:creationId xmlns="" xmlns:a16="http://schemas.microsoft.com/office/drawing/2014/main" id="{56AC24CB-F76E-489C-9CD0-115095320330}"/>
              </a:ext>
            </a:extLst>
          </p:cNvPr>
          <p:cNvSpPr txBox="1"/>
          <p:nvPr>
            <p:custDataLst>
              <p:tags r:id="rId1"/>
            </p:custDataLst>
          </p:nvPr>
        </p:nvSpPr>
        <p:spPr>
          <a:xfrm>
            <a:off x="415640" y="2103895"/>
            <a:ext cx="7198415" cy="391610"/>
          </a:xfrm>
          <a:prstGeom prst="rect">
            <a:avLst/>
          </a:prstGeom>
          <a:noFill/>
        </p:spPr>
        <p:txBody>
          <a:bodyPr wrap="square" rtlCol="0" anchor="ctr" anchorCtr="0">
            <a:noAutofit/>
          </a:bodyPr>
          <a:lstStyle/>
          <a:p>
            <a:pPr defTabSz="685800" fontAlgn="auto">
              <a:lnSpc>
                <a:spcPct val="100000"/>
              </a:lnSpc>
              <a:spcBef>
                <a:spcPts val="0"/>
              </a:spcBef>
              <a:spcAft>
                <a:spcPts val="0"/>
              </a:spcAft>
              <a:buClrTx/>
              <a:buSzTx/>
            </a:pPr>
            <a:r>
              <a:rPr lang="zh-CN" altLang="en-US" sz="2400" dirty="0">
                <a:solidFill>
                  <a:prstClr val="black"/>
                </a:solidFill>
                <a:latin typeface="华文仿宋" panose="02010600040101010101" pitchFamily="2" charset="-122"/>
                <a:ea typeface="华文仿宋" panose="02010600040101010101" pitchFamily="2" charset="-122"/>
              </a:rPr>
              <a:t>密集出台信息化相关文件，指导和促进信息化建设</a:t>
            </a:r>
          </a:p>
        </p:txBody>
      </p:sp>
      <p:pic>
        <p:nvPicPr>
          <p:cNvPr id="3" name="图片 2"/>
          <p:cNvPicPr>
            <a:picLocks noChangeAspect="1"/>
          </p:cNvPicPr>
          <p:nvPr/>
        </p:nvPicPr>
        <p:blipFill>
          <a:blip r:embed="rId3"/>
          <a:stretch>
            <a:fillRect/>
          </a:stretch>
        </p:blipFill>
        <p:spPr>
          <a:xfrm>
            <a:off x="2482432" y="1990312"/>
            <a:ext cx="6204371" cy="4010438"/>
          </a:xfrm>
          <a:prstGeom prst="rect">
            <a:avLst/>
          </a:prstGeom>
        </p:spPr>
      </p:pic>
      <p:sp>
        <p:nvSpPr>
          <p:cNvPr id="7" name="矩形 6">
            <a:extLst>
              <a:ext uri="{FF2B5EF4-FFF2-40B4-BE49-F238E27FC236}">
                <a16:creationId xmlns="" xmlns:a16="http://schemas.microsoft.com/office/drawing/2014/main" id="{8D712645-CEB8-413E-B977-273B237E0312}"/>
              </a:ext>
            </a:extLst>
          </p:cNvPr>
          <p:cNvSpPr/>
          <p:nvPr/>
        </p:nvSpPr>
        <p:spPr>
          <a:xfrm>
            <a:off x="239159" y="3448358"/>
            <a:ext cx="2243270" cy="1277273"/>
          </a:xfrm>
          <a:prstGeom prst="rect">
            <a:avLst/>
          </a:prstGeom>
        </p:spPr>
        <p:txBody>
          <a:bodyPr wrap="square">
            <a:spAutoFit/>
          </a:bodyPr>
          <a:lstStyle/>
          <a:p>
            <a:pPr algn="ctr" defTabSz="685800" fontAlgn="auto">
              <a:lnSpc>
                <a:spcPct val="100000"/>
              </a:lnSpc>
              <a:spcBef>
                <a:spcPts val="0"/>
              </a:spcBef>
              <a:spcAft>
                <a:spcPts val="600"/>
              </a:spcAft>
              <a:buClrTx/>
              <a:buSzTx/>
            </a:pPr>
            <a:r>
              <a:rPr lang="zh-CN" altLang="en-US" sz="2400" b="1"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不完全统计</a:t>
            </a:r>
            <a:endParaRPr lang="en-US" altLang="zh-CN" sz="2400" b="1"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endParaRPr>
          </a:p>
          <a:p>
            <a:pPr algn="ctr" defTabSz="685800" fontAlgn="auto">
              <a:lnSpc>
                <a:spcPct val="100000"/>
              </a:lnSpc>
              <a:spcBef>
                <a:spcPts val="0"/>
              </a:spcBef>
              <a:spcAft>
                <a:spcPts val="600"/>
              </a:spcAft>
              <a:buClrTx/>
              <a:buSzTx/>
            </a:pPr>
            <a:r>
              <a:rPr lang="zh-CN" altLang="en-US" sz="2400" b="1"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a:t>
            </a:r>
            <a:r>
              <a:rPr lang="en-US" altLang="zh-CN" sz="2400" b="1"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2014</a:t>
            </a:r>
            <a:r>
              <a:rPr lang="zh-CN" altLang="en-US" sz="2400" b="1"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年至今）</a:t>
            </a:r>
            <a:r>
              <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37</a:t>
            </a: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个</a:t>
            </a:r>
          </a:p>
        </p:txBody>
      </p:sp>
    </p:spTree>
    <p:extLst>
      <p:ext uri="{BB962C8B-B14F-4D97-AF65-F5344CB8AC3E}">
        <p14:creationId xmlns="" xmlns:p14="http://schemas.microsoft.com/office/powerpoint/2010/main" val="277641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buClr>
                <a:srgbClr val="72A376"/>
              </a:buClr>
              <a:defRPr/>
            </a:pPr>
            <a:fld id="{11DF6C85-580E-49AA-8C0F-7282E851D184}" type="datetimeFigureOut">
              <a:rPr lang="en-US" smtClean="0">
                <a:solidFill>
                  <a:srgbClr val="676A55"/>
                </a:solidFill>
              </a:rPr>
              <a:pPr>
                <a:buClr>
                  <a:srgbClr val="72A376"/>
                </a:buClr>
                <a:defRPr/>
              </a:pPr>
              <a:t>5/29/2018</a:t>
            </a:fld>
            <a:endParaRPr lang="en-US">
              <a:solidFill>
                <a:srgbClr val="676A55"/>
              </a:solidFill>
            </a:endParaRPr>
          </a:p>
        </p:txBody>
      </p:sp>
      <p:pic>
        <p:nvPicPr>
          <p:cNvPr id="13" name="Picture 7" descr="11"/>
          <p:cNvPicPr>
            <a:picLocks noChangeAspect="1" noChangeArrowheads="1"/>
          </p:cNvPicPr>
          <p:nvPr/>
        </p:nvPicPr>
        <p:blipFill>
          <a:blip r:embed="rId2" cstate="print"/>
          <a:srcRect/>
          <a:stretch>
            <a:fillRect/>
          </a:stretch>
        </p:blipFill>
        <p:spPr bwMode="auto">
          <a:xfrm>
            <a:off x="0" y="5791200"/>
            <a:ext cx="9144000" cy="1066800"/>
          </a:xfrm>
          <a:prstGeom prst="rect">
            <a:avLst/>
          </a:prstGeom>
          <a:noFill/>
          <a:ln w="9525">
            <a:noFill/>
            <a:miter lim="800000"/>
            <a:headEnd/>
            <a:tailEnd/>
          </a:ln>
        </p:spPr>
      </p:pic>
      <p:sp>
        <p:nvSpPr>
          <p:cNvPr id="8" name="标题 1"/>
          <p:cNvSpPr>
            <a:spLocks noGrp="1" noChangeArrowheads="1"/>
          </p:cNvSpPr>
          <p:nvPr>
            <p:ph type="title"/>
          </p:nvPr>
        </p:nvSpPr>
        <p:spPr>
          <a:xfrm>
            <a:off x="428625" y="548680"/>
            <a:ext cx="8229600" cy="633412"/>
          </a:xfrm>
        </p:spPr>
        <p:txBody>
          <a:bodyPr/>
          <a:lstStyle/>
          <a:p>
            <a:pPr eaLnBrk="1" hangingPunct="1"/>
            <a:r>
              <a:rPr lang="en-US" altLang="zh-CN" sz="3200" kern="0" dirty="0">
                <a:solidFill>
                  <a:srgbClr val="2E06D8"/>
                </a:solidFill>
                <a:latin typeface="黑体" pitchFamily="2" charset="-122"/>
                <a:ea typeface="黑体" pitchFamily="2" charset="-122"/>
                <a:sym typeface="黑体" pitchFamily="2" charset="-122"/>
              </a:rPr>
              <a:t>5</a:t>
            </a:r>
            <a:r>
              <a:rPr lang="en-US" altLang="zh-CN" sz="3200" kern="0" dirty="0" smtClean="0">
                <a:solidFill>
                  <a:srgbClr val="2E06D8"/>
                </a:solidFill>
                <a:latin typeface="黑体" pitchFamily="2" charset="-122"/>
                <a:ea typeface="黑体" pitchFamily="2" charset="-122"/>
                <a:sym typeface="黑体" pitchFamily="2" charset="-122"/>
              </a:rPr>
              <a:t>.4</a:t>
            </a:r>
            <a:r>
              <a:rPr lang="en-US" altLang="zh-CN" sz="3200" kern="0" dirty="0">
                <a:solidFill>
                  <a:srgbClr val="2E06D8"/>
                </a:solidFill>
                <a:latin typeface="黑体" pitchFamily="2" charset="-122"/>
                <a:ea typeface="黑体" pitchFamily="2" charset="-122"/>
                <a:sym typeface="黑体" pitchFamily="2" charset="-122"/>
              </a:rPr>
              <a:t>.</a:t>
            </a:r>
            <a:r>
              <a:rPr lang="zh-CN" altLang="en-US" sz="3200" kern="0" dirty="0">
                <a:solidFill>
                  <a:srgbClr val="2E06D8"/>
                </a:solidFill>
                <a:latin typeface="黑体" pitchFamily="2" charset="-122"/>
                <a:ea typeface="黑体" pitchFamily="2" charset="-122"/>
                <a:sym typeface="黑体" pitchFamily="2" charset="-122"/>
              </a:rPr>
              <a:t>汉马精神</a:t>
            </a:r>
            <a:endParaRPr lang="zh-CN" altLang="en-US" sz="3200" kern="0" dirty="0">
              <a:solidFill>
                <a:srgbClr val="2E06D8"/>
              </a:solidFill>
              <a:latin typeface="黑体" pitchFamily="2" charset="-122"/>
              <a:ea typeface="黑体" pitchFamily="2" charset="-122"/>
            </a:endParaRPr>
          </a:p>
        </p:txBody>
      </p:sp>
      <p:pic>
        <p:nvPicPr>
          <p:cNvPr id="7" name="图片 6"/>
          <p:cNvPicPr>
            <a:picLocks noChangeAspect="1"/>
          </p:cNvPicPr>
          <p:nvPr/>
        </p:nvPicPr>
        <p:blipFill>
          <a:blip r:embed="rId3">
            <a:extLst>
              <a:ext uri="{BEBA8EAE-BF5A-486C-A8C5-ECC9F3942E4B}">
                <a14:imgProps xmlns="" xmlns:a14="http://schemas.microsoft.com/office/drawing/2010/main">
                  <a14:imgLayer r:embed="rId4">
                    <a14:imgEffect>
                      <a14:artisticBlur radius="2"/>
                    </a14:imgEffect>
                  </a14:imgLayer>
                </a14:imgProps>
              </a:ext>
              <a:ext uri="{28A0092B-C50C-407E-A947-70E740481C1C}">
                <a14:useLocalDpi xmlns="" xmlns:a14="http://schemas.microsoft.com/office/drawing/2010/main" val="0"/>
              </a:ext>
            </a:extLst>
          </a:blip>
          <a:stretch>
            <a:fillRect/>
          </a:stretch>
        </p:blipFill>
        <p:spPr>
          <a:xfrm>
            <a:off x="899592" y="1557976"/>
            <a:ext cx="3358186" cy="440143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矩形 1"/>
          <p:cNvSpPr/>
          <p:nvPr/>
        </p:nvSpPr>
        <p:spPr>
          <a:xfrm>
            <a:off x="4674041" y="2331483"/>
            <a:ext cx="4469961" cy="2850011"/>
          </a:xfrm>
          <a:prstGeom prst="rect">
            <a:avLst/>
          </a:prstGeom>
          <a:ln>
            <a:noFill/>
          </a:ln>
          <a:effectLst>
            <a:outerShdw blurRad="127000" dist="63500" dir="5220000" algn="ctr">
              <a:srgbClr val="000000">
                <a:alpha val="50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a:spAutoFit/>
          </a:bodyPr>
          <a:lstStyle/>
          <a:p>
            <a:pPr eaLnBrk="1" hangingPunct="1">
              <a:lnSpc>
                <a:spcPct val="100000"/>
              </a:lnSpc>
              <a:buClrTx/>
              <a:buSzTx/>
              <a:buFontTx/>
              <a:buNone/>
            </a:pPr>
            <a:r>
              <a:rPr lang="zh-CN" altLang="en-US" sz="2800" b="1" dirty="0">
                <a:solidFill>
                  <a:srgbClr val="EAEBDE">
                    <a:lumMod val="10000"/>
                  </a:srgbClr>
                </a:solidFill>
                <a:latin typeface="黑体" pitchFamily="2" charset="-122"/>
                <a:ea typeface="黑体" pitchFamily="2" charset="-122"/>
              </a:rPr>
              <a:t>汉马是个过程、是个体验。</a:t>
            </a:r>
            <a:endParaRPr lang="en-US" altLang="zh-CN" sz="2800" b="1" dirty="0">
              <a:solidFill>
                <a:srgbClr val="EAEBDE">
                  <a:lumMod val="10000"/>
                </a:srgbClr>
              </a:solidFill>
              <a:latin typeface="黑体" pitchFamily="2" charset="-122"/>
              <a:ea typeface="黑体" pitchFamily="2" charset="-122"/>
            </a:endParaRPr>
          </a:p>
          <a:p>
            <a:pPr eaLnBrk="1" hangingPunct="1">
              <a:lnSpc>
                <a:spcPct val="100000"/>
              </a:lnSpc>
              <a:buClrTx/>
              <a:buSzTx/>
              <a:buFontTx/>
              <a:buNone/>
            </a:pPr>
            <a:r>
              <a:rPr lang="zh-CN" altLang="en-US" sz="2800" b="1" dirty="0">
                <a:solidFill>
                  <a:srgbClr val="EAEBDE">
                    <a:lumMod val="10000"/>
                  </a:srgbClr>
                </a:solidFill>
                <a:latin typeface="黑体" pitchFamily="2" charset="-122"/>
                <a:ea typeface="黑体" pitchFamily="2" charset="-122"/>
              </a:rPr>
              <a:t>任何一个伟大的事业都是由一些琐碎的事情组成。</a:t>
            </a:r>
          </a:p>
          <a:p>
            <a:pPr eaLnBrk="1" hangingPunct="1">
              <a:lnSpc>
                <a:spcPct val="100000"/>
              </a:lnSpc>
              <a:buClrTx/>
              <a:buSzTx/>
              <a:buFontTx/>
              <a:buNone/>
            </a:pPr>
            <a:r>
              <a:rPr lang="zh-CN" altLang="en-US" sz="2800" b="1" dirty="0">
                <a:solidFill>
                  <a:srgbClr val="EAEBDE">
                    <a:lumMod val="10000"/>
                  </a:srgbClr>
                </a:solidFill>
                <a:latin typeface="黑体" pitchFamily="2" charset="-122"/>
                <a:ea typeface="黑体" pitchFamily="2" charset="-122"/>
              </a:rPr>
              <a:t>很难找到一个简单的方法来解决智慧校园中复杂的问题，适合自己的就是好的。</a:t>
            </a:r>
          </a:p>
        </p:txBody>
      </p:sp>
    </p:spTree>
    <p:extLst>
      <p:ext uri="{BB962C8B-B14F-4D97-AF65-F5344CB8AC3E}">
        <p14:creationId xmlns="" xmlns:p14="http://schemas.microsoft.com/office/powerpoint/2010/main" val="25649504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2120265" y="2537466"/>
            <a:ext cx="5014913" cy="978729"/>
          </a:xfrm>
          <a:prstGeom prst="rect">
            <a:avLst/>
          </a:prstGeom>
          <a:noFill/>
          <a:effectLst/>
        </p:spPr>
        <p:txBody>
          <a:bodyPr wrap="square" rtlCol="0">
            <a:spAutoFit/>
          </a:bodyPr>
          <a:lstStyle/>
          <a:p>
            <a:r>
              <a:rPr lang="zh-CN" altLang="en-US" sz="7200" b="1" dirty="0">
                <a:latin typeface="方正姚体" panose="02010601030101010101" pitchFamily="2" charset="-122"/>
                <a:ea typeface="方正姚体" panose="02010601030101010101" pitchFamily="2" charset="-122"/>
              </a:rPr>
              <a:t>谢谢</a:t>
            </a:r>
            <a:r>
              <a:rPr lang="zh-CN" altLang="en-US" sz="7200" b="1" dirty="0" smtClean="0">
                <a:latin typeface="方正姚体" panose="02010601030101010101" pitchFamily="2" charset="-122"/>
                <a:ea typeface="方正姚体" panose="02010601030101010101" pitchFamily="2" charset="-122"/>
              </a:rPr>
              <a:t>！</a:t>
            </a:r>
            <a:endParaRPr lang="zh-CN" altLang="en-US" sz="7200" b="1" dirty="0">
              <a:latin typeface="方正姚体" panose="02010601030101010101" pitchFamily="2" charset="-122"/>
              <a:ea typeface="方正姚体" panose="02010601030101010101" pitchFamily="2" charset="-122"/>
            </a:endParaRPr>
          </a:p>
        </p:txBody>
      </p:sp>
    </p:spTree>
    <p:extLst>
      <p:ext uri="{BB962C8B-B14F-4D97-AF65-F5344CB8AC3E}">
        <p14:creationId xmlns="" xmlns:p14="http://schemas.microsoft.com/office/powerpoint/2010/main" val="2001758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a:spLocks/>
          </p:cNvSpPr>
          <p:nvPr/>
        </p:nvSpPr>
        <p:spPr bwMode="white">
          <a:xfrm>
            <a:off x="377825" y="1588"/>
            <a:ext cx="8681484"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200" b="1">
                <a:solidFill>
                  <a:schemeClr val="bg1"/>
                </a:solidFill>
                <a:latin typeface="黑体" pitchFamily="49" charset="-122"/>
                <a:ea typeface="黑体" pitchFamily="49" charset="-122"/>
              </a:defRPr>
            </a:lvl2pPr>
            <a:lvl3pPr algn="l" rtl="0" eaLnBrk="0" fontAlgn="base" hangingPunct="0">
              <a:spcBef>
                <a:spcPct val="0"/>
              </a:spcBef>
              <a:spcAft>
                <a:spcPct val="0"/>
              </a:spcAft>
              <a:defRPr sz="3200" b="1">
                <a:solidFill>
                  <a:schemeClr val="bg1"/>
                </a:solidFill>
                <a:latin typeface="黑体" pitchFamily="49" charset="-122"/>
                <a:ea typeface="黑体" pitchFamily="49" charset="-122"/>
              </a:defRPr>
            </a:lvl3pPr>
            <a:lvl4pPr algn="l" rtl="0" eaLnBrk="0" fontAlgn="base" hangingPunct="0">
              <a:spcBef>
                <a:spcPct val="0"/>
              </a:spcBef>
              <a:spcAft>
                <a:spcPct val="0"/>
              </a:spcAft>
              <a:defRPr sz="3200" b="1">
                <a:solidFill>
                  <a:schemeClr val="bg1"/>
                </a:solidFill>
                <a:latin typeface="黑体" pitchFamily="49" charset="-122"/>
                <a:ea typeface="黑体" pitchFamily="49" charset="-122"/>
              </a:defRPr>
            </a:lvl4pPr>
            <a:lvl5pPr algn="l" rtl="0" eaLnBrk="0" fontAlgn="base" hangingPunct="0">
              <a:spcBef>
                <a:spcPct val="0"/>
              </a:spcBef>
              <a:spcAft>
                <a:spcPct val="0"/>
              </a:spcAft>
              <a:defRPr sz="3200" b="1">
                <a:solidFill>
                  <a:schemeClr val="bg1"/>
                </a:solidFill>
                <a:latin typeface="黑体" pitchFamily="49" charset="-122"/>
                <a:ea typeface="黑体" pitchFamily="49" charset="-122"/>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a:lstStyle>
          <a:p>
            <a:pPr>
              <a:lnSpc>
                <a:spcPct val="100000"/>
              </a:lnSpc>
              <a:buClrTx/>
              <a:buSzTx/>
            </a:pPr>
            <a:r>
              <a:rPr lang="en-US" altLang="zh-CN" b="0" kern="0" dirty="0" smtClean="0">
                <a:solidFill>
                  <a:srgbClr val="2E06D8"/>
                </a:solidFill>
                <a:effectLst/>
                <a:latin typeface="黑体" pitchFamily="2" charset="-122"/>
                <a:ea typeface="黑体" pitchFamily="2" charset="-122"/>
              </a:rPr>
              <a:t>1.1.6</a:t>
            </a:r>
            <a:r>
              <a:rPr lang="zh-CN" altLang="en-US" b="0" kern="0" dirty="0" smtClean="0">
                <a:solidFill>
                  <a:srgbClr val="2E06D8"/>
                </a:solidFill>
                <a:effectLst/>
                <a:latin typeface="黑体" pitchFamily="2" charset="-122"/>
                <a:ea typeface="黑体" pitchFamily="2" charset="-122"/>
              </a:rPr>
              <a:t>十九</a:t>
            </a:r>
            <a:r>
              <a:rPr lang="zh-CN" altLang="en-US" b="0" kern="0" dirty="0">
                <a:solidFill>
                  <a:srgbClr val="2E06D8"/>
                </a:solidFill>
                <a:effectLst/>
                <a:latin typeface="黑体" pitchFamily="2" charset="-122"/>
                <a:ea typeface="黑体" pitchFamily="2" charset="-122"/>
              </a:rPr>
              <a:t>大报告</a:t>
            </a:r>
            <a:endParaRPr lang="en-US" b="0" kern="0" dirty="0">
              <a:solidFill>
                <a:srgbClr val="2E06D8"/>
              </a:solidFill>
              <a:effectLst/>
              <a:latin typeface="黑体" pitchFamily="2" charset="-122"/>
              <a:ea typeface="黑体" pitchFamily="2" charset="-122"/>
            </a:endParaRPr>
          </a:p>
        </p:txBody>
      </p:sp>
      <p:sp>
        <p:nvSpPr>
          <p:cNvPr id="27" name="灯片编号占位符 3"/>
          <p:cNvSpPr txBox="1">
            <a:spLocks/>
          </p:cNvSpPr>
          <p:nvPr/>
        </p:nvSpPr>
        <p:spPr>
          <a:xfrm>
            <a:off x="8460432" y="6477000"/>
            <a:ext cx="570856" cy="281784"/>
          </a:xfrm>
          <a:prstGeom prst="rect">
            <a:avLst/>
          </a:prstGeom>
        </p:spPr>
        <p:txBody>
          <a:bodyPr/>
          <a:lstStyle>
            <a:defPPr>
              <a:defRPr lang="en-US"/>
            </a:defPPr>
            <a:lvl1pPr algn="l" rtl="0" eaLnBrk="0" fontAlgn="base" hangingPunct="0">
              <a:spcBef>
                <a:spcPct val="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D15EC71F-ED19-4F64-8A03-E5D37F58F2C0}" type="slidenum">
              <a:rPr kumimoji="0" lang="zh-CN" altLang="en-US"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8" name="Rectangle 2"/>
          <p:cNvSpPr txBox="1">
            <a:spLocks noChangeArrowheads="1"/>
          </p:cNvSpPr>
          <p:nvPr/>
        </p:nvSpPr>
        <p:spPr bwMode="auto">
          <a:xfrm>
            <a:off x="927100" y="1245096"/>
            <a:ext cx="8216900" cy="5496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一、过去五年的工作和历史性变革</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二、新时代中国共产党的历史使命</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三、新时代中国特色社会主义思想和基本方略</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四、决胜全面建成小康社会，开启全面建设社会主义现代化国家新征程</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ts val="18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五、贯彻新发展理念，建 设现代化</a:t>
            </a:r>
            <a:r>
              <a:rPr kumimoji="0" lang="zh-CN" altLang="en-US" sz="2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经济</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体系</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六、健全人民当家作主制度体系，发展社会主义民主</a:t>
            </a:r>
            <a:r>
              <a:rPr kumimoji="0" lang="zh-CN" altLang="en-US" sz="2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政治</a:t>
            </a:r>
            <a:endParaRPr kumimoji="0" lang="en-US" altLang="zh-CN" sz="2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七、坚定文化自信，推动社会主义</a:t>
            </a:r>
            <a:r>
              <a:rPr kumimoji="0" lang="zh-CN" altLang="en-US" sz="2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文化</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繁荣兴盛</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八、提高保障和改善民生水平，加强和创新</a:t>
            </a:r>
            <a:r>
              <a:rPr kumimoji="0" lang="zh-CN" altLang="en-US" sz="2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社会</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治理</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九、加快</a:t>
            </a:r>
            <a:r>
              <a:rPr kumimoji="0" lang="zh-CN" altLang="en-US" sz="2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生态文明</a:t>
            </a: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体制改革，建设美丽中国</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十、坚持走中国特色强军之路，全面推进国防和军队现代化</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十一、坚持“一国两制”，推进祖国统一</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400"/>
              </a:lnSpc>
              <a:spcBef>
                <a:spcPct val="300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十二、坚持和平发展道路，推动构建人类命运共同体</a:t>
            </a:r>
            <a:endParaRPr kumimoji="0" lang="en-US" altLang="zh-CN"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ts val="2600"/>
              </a:lnSpc>
              <a:spcBef>
                <a:spcPts val="1800"/>
              </a:spcBef>
              <a:spcAft>
                <a:spcPct val="0"/>
              </a:spcAft>
              <a:buClr>
                <a:srgbClr val="FF0000"/>
              </a:buClr>
              <a:buSzTx/>
              <a:buFontTx/>
              <a:buNone/>
              <a:tabLst/>
              <a:defRPr/>
            </a:pPr>
            <a:r>
              <a:rPr kumimoji="0" lang="zh-CN" altLang="en-US" sz="2000" b="1" i="0" u="none" strike="noStrike" kern="0" cap="none" spc="0" normalizeH="0" baseline="0" noProof="0" dirty="0" smtClean="0">
                <a:ln>
                  <a:noFill/>
                </a:ln>
                <a:solidFill>
                  <a:srgbClr val="174578"/>
                </a:solidFill>
                <a:effectLst/>
                <a:uLnTx/>
                <a:uFillTx/>
                <a:latin typeface="微软雅黑" panose="020B0503020204020204" pitchFamily="34" charset="-122"/>
                <a:ea typeface="微软雅黑" panose="020B0503020204020204" pitchFamily="34" charset="-122"/>
                <a:cs typeface="+mn-cs"/>
              </a:rPr>
              <a:t>十三、坚定不移全面从严治党，不断提高党的执政能力和领导水平</a:t>
            </a:r>
          </a:p>
        </p:txBody>
      </p:sp>
      <p:sp>
        <p:nvSpPr>
          <p:cNvPr id="29" name="左大括号 28"/>
          <p:cNvSpPr/>
          <p:nvPr/>
        </p:nvSpPr>
        <p:spPr>
          <a:xfrm>
            <a:off x="588966" y="1476003"/>
            <a:ext cx="338137" cy="1304925"/>
          </a:xfrm>
          <a:prstGeom prst="leftBrace">
            <a:avLst>
              <a:gd name="adj1" fmla="val 35939"/>
              <a:gd name="adj2" fmla="val 50000"/>
            </a:avLst>
          </a:prstGeom>
          <a:noFill/>
          <a:ln w="50800" cap="flat" cmpd="sng" algn="ctr">
            <a:solidFill>
              <a:srgbClr val="1D528D"/>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51" name="文本框 4"/>
          <p:cNvSpPr txBox="1">
            <a:spLocks noChangeArrowheads="1"/>
          </p:cNvSpPr>
          <p:nvPr/>
        </p:nvSpPr>
        <p:spPr bwMode="auto">
          <a:xfrm>
            <a:off x="115891" y="1662637"/>
            <a:ext cx="261937"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总论</a:t>
            </a:r>
          </a:p>
        </p:txBody>
      </p:sp>
      <p:sp>
        <p:nvSpPr>
          <p:cNvPr id="52" name="左大括号 51"/>
          <p:cNvSpPr/>
          <p:nvPr/>
        </p:nvSpPr>
        <p:spPr>
          <a:xfrm>
            <a:off x="566740" y="3052092"/>
            <a:ext cx="360362" cy="2897188"/>
          </a:xfrm>
          <a:prstGeom prst="leftBrace">
            <a:avLst>
              <a:gd name="adj1" fmla="val 35939"/>
              <a:gd name="adj2" fmla="val 50000"/>
            </a:avLst>
          </a:prstGeom>
          <a:noFill/>
          <a:ln w="50800" cap="flat" cmpd="sng" algn="ctr">
            <a:solidFill>
              <a:srgbClr val="174578"/>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53" name="文本框 13"/>
          <p:cNvSpPr txBox="1">
            <a:spLocks noChangeArrowheads="1"/>
          </p:cNvSpPr>
          <p:nvPr/>
        </p:nvSpPr>
        <p:spPr bwMode="auto">
          <a:xfrm>
            <a:off x="133602" y="4109318"/>
            <a:ext cx="261937"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分论</a:t>
            </a:r>
          </a:p>
        </p:txBody>
      </p:sp>
      <p:sp>
        <p:nvSpPr>
          <p:cNvPr id="54" name="左大括号 53"/>
          <p:cNvSpPr/>
          <p:nvPr/>
        </p:nvSpPr>
        <p:spPr>
          <a:xfrm>
            <a:off x="665165" y="6022559"/>
            <a:ext cx="306387" cy="358775"/>
          </a:xfrm>
          <a:prstGeom prst="leftBrace">
            <a:avLst>
              <a:gd name="adj1" fmla="val 35939"/>
              <a:gd name="adj2" fmla="val 50000"/>
            </a:avLst>
          </a:prstGeom>
          <a:noFill/>
          <a:ln w="50800" cap="flat" cmpd="sng" algn="ctr">
            <a:solidFill>
              <a:srgbClr val="174578"/>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55" name="文本框 15"/>
          <p:cNvSpPr txBox="1">
            <a:spLocks noChangeArrowheads="1"/>
          </p:cNvSpPr>
          <p:nvPr/>
        </p:nvSpPr>
        <p:spPr bwMode="auto">
          <a:xfrm>
            <a:off x="-28574" y="5845448"/>
            <a:ext cx="1000125" cy="823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党的领导</a:t>
            </a:r>
          </a:p>
        </p:txBody>
      </p:sp>
      <p:sp>
        <p:nvSpPr>
          <p:cNvPr id="56" name="文本框 5"/>
          <p:cNvSpPr txBox="1">
            <a:spLocks noChangeArrowheads="1"/>
          </p:cNvSpPr>
          <p:nvPr/>
        </p:nvSpPr>
        <p:spPr bwMode="auto">
          <a:xfrm>
            <a:off x="5337178" y="1188492"/>
            <a:ext cx="944563" cy="368300"/>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新成就</a:t>
            </a:r>
          </a:p>
        </p:txBody>
      </p:sp>
      <p:sp>
        <p:nvSpPr>
          <p:cNvPr id="57" name="文本框 17"/>
          <p:cNvSpPr txBox="1">
            <a:spLocks noChangeArrowheads="1"/>
          </p:cNvSpPr>
          <p:nvPr/>
        </p:nvSpPr>
        <p:spPr bwMode="auto">
          <a:xfrm>
            <a:off x="5337178" y="1618952"/>
            <a:ext cx="944563" cy="369888"/>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新使命</a:t>
            </a:r>
          </a:p>
        </p:txBody>
      </p:sp>
      <p:sp>
        <p:nvSpPr>
          <p:cNvPr id="58" name="文本框 18"/>
          <p:cNvSpPr txBox="1">
            <a:spLocks noChangeArrowheads="1"/>
          </p:cNvSpPr>
          <p:nvPr/>
        </p:nvSpPr>
        <p:spPr bwMode="auto">
          <a:xfrm>
            <a:off x="6372228" y="2051003"/>
            <a:ext cx="944563" cy="369887"/>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新思想</a:t>
            </a:r>
          </a:p>
        </p:txBody>
      </p:sp>
      <p:sp>
        <p:nvSpPr>
          <p:cNvPr id="59" name="文本框 19"/>
          <p:cNvSpPr txBox="1">
            <a:spLocks noChangeArrowheads="1"/>
          </p:cNvSpPr>
          <p:nvPr/>
        </p:nvSpPr>
        <p:spPr bwMode="auto">
          <a:xfrm>
            <a:off x="7407278" y="2051003"/>
            <a:ext cx="944563" cy="369887"/>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新方略</a:t>
            </a:r>
          </a:p>
        </p:txBody>
      </p:sp>
      <p:sp>
        <p:nvSpPr>
          <p:cNvPr id="60" name="文本框 20"/>
          <p:cNvSpPr txBox="1">
            <a:spLocks noChangeArrowheads="1"/>
          </p:cNvSpPr>
          <p:nvPr/>
        </p:nvSpPr>
        <p:spPr bwMode="auto">
          <a:xfrm>
            <a:off x="6372228" y="1188492"/>
            <a:ext cx="944563" cy="368300"/>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新时代</a:t>
            </a:r>
          </a:p>
        </p:txBody>
      </p:sp>
      <p:sp>
        <p:nvSpPr>
          <p:cNvPr id="61" name="文本框 21"/>
          <p:cNvSpPr txBox="1">
            <a:spLocks noChangeArrowheads="1"/>
          </p:cNvSpPr>
          <p:nvPr/>
        </p:nvSpPr>
        <p:spPr bwMode="auto">
          <a:xfrm>
            <a:off x="7407278" y="1188492"/>
            <a:ext cx="944563" cy="368300"/>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新矛盾</a:t>
            </a:r>
          </a:p>
        </p:txBody>
      </p:sp>
      <p:sp>
        <p:nvSpPr>
          <p:cNvPr id="62" name="文本框 22"/>
          <p:cNvSpPr txBox="1">
            <a:spLocks noChangeArrowheads="1"/>
          </p:cNvSpPr>
          <p:nvPr/>
        </p:nvSpPr>
        <p:spPr bwMode="auto">
          <a:xfrm>
            <a:off x="8090346" y="2844676"/>
            <a:ext cx="946150" cy="368300"/>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新征程</a:t>
            </a:r>
          </a:p>
        </p:txBody>
      </p:sp>
      <p:sp>
        <p:nvSpPr>
          <p:cNvPr id="63" name="文本框 23"/>
          <p:cNvSpPr txBox="1">
            <a:spLocks noChangeArrowheads="1"/>
          </p:cNvSpPr>
          <p:nvPr/>
        </p:nvSpPr>
        <p:spPr bwMode="auto">
          <a:xfrm>
            <a:off x="8090346" y="4283248"/>
            <a:ext cx="946150" cy="369888"/>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新部署</a:t>
            </a:r>
          </a:p>
        </p:txBody>
      </p:sp>
      <p:sp>
        <p:nvSpPr>
          <p:cNvPr id="64" name="文本框 23"/>
          <p:cNvSpPr txBox="1">
            <a:spLocks noChangeArrowheads="1"/>
          </p:cNvSpPr>
          <p:nvPr/>
        </p:nvSpPr>
        <p:spPr bwMode="auto">
          <a:xfrm>
            <a:off x="8028384" y="5785179"/>
            <a:ext cx="1008112" cy="380131"/>
          </a:xfrm>
          <a:prstGeom prst="rect">
            <a:avLst/>
          </a:prstGeom>
          <a:noFill/>
          <a:ln w="9525">
            <a:solidFill>
              <a:srgbClr val="333399"/>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新要求</a:t>
            </a:r>
          </a:p>
        </p:txBody>
      </p:sp>
      <p:sp>
        <p:nvSpPr>
          <p:cNvPr id="65" name="文本框 64"/>
          <p:cNvSpPr txBox="1">
            <a:spLocks noChangeArrowheads="1"/>
          </p:cNvSpPr>
          <p:nvPr/>
        </p:nvSpPr>
        <p:spPr bwMode="auto">
          <a:xfrm>
            <a:off x="8369872" y="6167264"/>
            <a:ext cx="88265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4000</a:t>
            </a:r>
            <a:r>
              <a:rPr kumimoji="0" lang="zh-CN" altLang="en-US" sz="12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余字</a:t>
            </a:r>
            <a:endParaRPr kumimoji="0" lang="en-US" altLang="zh-CN" sz="12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占八分之一篇幅</a:t>
            </a:r>
          </a:p>
        </p:txBody>
      </p:sp>
      <p:sp>
        <p:nvSpPr>
          <p:cNvPr id="66" name="左大括号 65"/>
          <p:cNvSpPr/>
          <p:nvPr/>
        </p:nvSpPr>
        <p:spPr>
          <a:xfrm flipH="1">
            <a:off x="7579122" y="2986434"/>
            <a:ext cx="449262" cy="2890838"/>
          </a:xfrm>
          <a:prstGeom prst="leftBrace">
            <a:avLst>
              <a:gd name="adj1" fmla="val 35939"/>
              <a:gd name="adj2" fmla="val 50000"/>
            </a:avLst>
          </a:prstGeom>
          <a:noFill/>
          <a:ln w="50800" cap="flat" cmpd="sng" algn="ctr">
            <a:solidFill>
              <a:srgbClr val="174578"/>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67" name="左大括号 66"/>
          <p:cNvSpPr/>
          <p:nvPr/>
        </p:nvSpPr>
        <p:spPr>
          <a:xfrm flipH="1">
            <a:off x="7234708" y="3039263"/>
            <a:ext cx="361628" cy="1829897"/>
          </a:xfrm>
          <a:prstGeom prst="leftBrace">
            <a:avLst>
              <a:gd name="adj1" fmla="val 35939"/>
              <a:gd name="adj2" fmla="val 50000"/>
            </a:avLst>
          </a:prstGeom>
          <a:noFill/>
          <a:ln w="50800" cap="flat" cmpd="sng" algn="ctr">
            <a:solidFill>
              <a:srgbClr val="174578"/>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cxnSp>
        <p:nvCxnSpPr>
          <p:cNvPr id="68" name="直接连接符 67"/>
          <p:cNvCxnSpPr>
            <a:stCxn id="67" idx="1"/>
          </p:cNvCxnSpPr>
          <p:nvPr/>
        </p:nvCxnSpPr>
        <p:spPr>
          <a:xfrm flipV="1">
            <a:off x="7596336" y="3954211"/>
            <a:ext cx="369156" cy="1"/>
          </a:xfrm>
          <a:prstGeom prst="line">
            <a:avLst/>
          </a:prstGeom>
          <a:noFill/>
          <a:ln w="50800" cap="flat" cmpd="sng" algn="ctr">
            <a:solidFill>
              <a:srgbClr val="174578"/>
            </a:solidFill>
            <a:prstDash val="solid"/>
          </a:ln>
          <a:effectLst/>
        </p:spPr>
      </p:cxnSp>
      <p:sp>
        <p:nvSpPr>
          <p:cNvPr id="69" name="文本框 68"/>
          <p:cNvSpPr txBox="1">
            <a:spLocks noChangeArrowheads="1"/>
          </p:cNvSpPr>
          <p:nvPr/>
        </p:nvSpPr>
        <p:spPr bwMode="auto">
          <a:xfrm>
            <a:off x="8028384" y="3697214"/>
            <a:ext cx="9445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五位一体总体布局</a:t>
            </a:r>
          </a:p>
        </p:txBody>
      </p:sp>
    </p:spTree>
    <p:extLst>
      <p:ext uri="{BB962C8B-B14F-4D97-AF65-F5344CB8AC3E}">
        <p14:creationId xmlns="" xmlns:p14="http://schemas.microsoft.com/office/powerpoint/2010/main" val="173414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right)">
                                      <p:cBhvr>
                                        <p:cTn id="15" dur="500"/>
                                        <p:tgtEl>
                                          <p:spTgt spid="52"/>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right)">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right)">
                                      <p:cBhvr>
                                        <p:cTn id="23" dur="500"/>
                                        <p:tgtEl>
                                          <p:spTgt spid="54"/>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right)">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left)">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left)">
                                      <p:cBhvr>
                                        <p:cTn id="41" dur="500"/>
                                        <p:tgtEl>
                                          <p:spTgt spid="6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left)">
                                      <p:cBhvr>
                                        <p:cTn id="56" dur="500"/>
                                        <p:tgtEl>
                                          <p:spTgt spid="5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left)">
                                      <p:cBhvr>
                                        <p:cTn id="61" dur="500"/>
                                        <p:tgtEl>
                                          <p:spTgt spid="6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left)">
                                      <p:cBhvr>
                                        <p:cTn id="66" dur="500"/>
                                        <p:tgtEl>
                                          <p:spTgt spid="66"/>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left)">
                                      <p:cBhvr>
                                        <p:cTn id="70" dur="500"/>
                                        <p:tgtEl>
                                          <p:spTgt spid="6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wipe(left)">
                                      <p:cBhvr>
                                        <p:cTn id="75" dur="500"/>
                                        <p:tgtEl>
                                          <p:spTgt spid="67"/>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wipe(left)">
                                      <p:cBhvr>
                                        <p:cTn id="83" dur="500"/>
                                        <p:tgtEl>
                                          <p:spTgt spid="6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wipe(left)">
                                      <p:cBhvr>
                                        <p:cTn id="88" dur="500"/>
                                        <p:tgtEl>
                                          <p:spTgt spid="6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wipe(left)">
                                      <p:cBhvr>
                                        <p:cTn id="9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1" grpId="0"/>
      <p:bldP spid="52" grpId="0" animBg="1"/>
      <p:bldP spid="53" grpId="0"/>
      <p:bldP spid="54" grpId="0" animBg="1"/>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p:bldP spid="66" grpId="0" animBg="1"/>
      <p:bldP spid="67" grpId="0" animBg="1"/>
      <p:bldP spid="69"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1107092138"/>
  <p:tag name="MH_LIBRARY" val="GRAPHIC"/>
  <p:tag name="MH_TYPE" val="SubTitle"/>
  <p:tag name="MH_ORDER" val="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中性">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ppt/theme/themeOverride2.xml><?xml version="1.0" encoding="utf-8"?>
<a:themeOverride xmlns:a="http://schemas.openxmlformats.org/drawingml/2006/main">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Median</Template>
  <TotalTime>157264925</TotalTime>
  <Pages>0</Pages>
  <Words>5303</Words>
  <Characters>0</Characters>
  <Application>Microsoft Office PowerPoint</Application>
  <DocSecurity>0</DocSecurity>
  <PresentationFormat>全屏显示(4:3)</PresentationFormat>
  <Lines>0</Lines>
  <Paragraphs>652</Paragraphs>
  <Slides>81</Slides>
  <Notes>7</Notes>
  <HiddenSlides>0</HiddenSlides>
  <MMClips>0</MMClips>
  <ScaleCrop>false</ScaleCrop>
  <HeadingPairs>
    <vt:vector size="4" baseType="variant">
      <vt:variant>
        <vt:lpstr>主题</vt:lpstr>
      </vt:variant>
      <vt:variant>
        <vt:i4>3</vt:i4>
      </vt:variant>
      <vt:variant>
        <vt:lpstr>幻灯片标题</vt:lpstr>
      </vt:variant>
      <vt:variant>
        <vt:i4>81</vt:i4>
      </vt:variant>
    </vt:vector>
  </HeadingPairs>
  <TitlesOfParts>
    <vt:vector size="84" baseType="lpstr">
      <vt:lpstr>中性</vt:lpstr>
      <vt:lpstr>自定义设计方案</vt:lpstr>
      <vt:lpstr>1_中性</vt:lpstr>
      <vt:lpstr>智慧校园建设的思考</vt:lpstr>
      <vt:lpstr>报告提纲</vt:lpstr>
      <vt:lpstr>幻灯片 3</vt:lpstr>
      <vt:lpstr>1.1.1 网络安全与信息化已成为国家战略</vt:lpstr>
      <vt:lpstr>1.1.2 党中央国务院高度重视大数据发展</vt:lpstr>
      <vt:lpstr>1.1.3十九大报告， 8次提到互联网</vt:lpstr>
      <vt:lpstr>1.1.4 涉及到大数据发展与应用的国家级文件</vt:lpstr>
      <vt:lpstr>1.1.5 教育部高度重视信息化建设</vt:lpstr>
      <vt:lpstr>幻灯片 9</vt:lpstr>
      <vt:lpstr>幻灯片 10</vt:lpstr>
      <vt:lpstr>幻灯片 11</vt:lpstr>
      <vt:lpstr>幻灯片 12</vt:lpstr>
      <vt:lpstr>1.3 小结</vt:lpstr>
      <vt:lpstr>幻灯片 14</vt:lpstr>
      <vt:lpstr>2.1.1不同的人有不同的理解</vt:lpstr>
      <vt:lpstr>2.1.2.不同的服务对象有不同的企盼</vt:lpstr>
      <vt:lpstr>2.1.3.不同的服务对象有不同的企盼</vt:lpstr>
      <vt:lpstr>2.1.4.不同的时期有不同的升华</vt:lpstr>
      <vt:lpstr>2.2.1.转变观念是前提</vt:lpstr>
      <vt:lpstr>2.2.2.领军人才是关键</vt:lpstr>
      <vt:lpstr>2.2.3.项目是基础</vt:lpstr>
      <vt:lpstr>2.2.4.资金是条件</vt:lpstr>
      <vt:lpstr>2.2.5.体制是保障</vt:lpstr>
      <vt:lpstr>2.2.6.机制是根本</vt:lpstr>
      <vt:lpstr>幻灯片 25</vt:lpstr>
      <vt:lpstr>3.1 云计算</vt:lpstr>
      <vt:lpstr>3.1 云计算</vt:lpstr>
      <vt:lpstr>3.1 云计算</vt:lpstr>
      <vt:lpstr>3.1 云计算</vt:lpstr>
      <vt:lpstr>3.1 云计算</vt:lpstr>
      <vt:lpstr>3.1 云计算</vt:lpstr>
      <vt:lpstr>3.2.1 大数据</vt:lpstr>
      <vt:lpstr>3.2.1 大数据</vt:lpstr>
      <vt:lpstr>3.2.1 大数据</vt:lpstr>
      <vt:lpstr>3.2.1 大数据</vt:lpstr>
      <vt:lpstr>3.2.2 大数据云计算应用案例</vt:lpstr>
      <vt:lpstr>3.2.2 大数据云计算应用案例</vt:lpstr>
      <vt:lpstr>3.3.1 万物互联-移动互联网</vt:lpstr>
      <vt:lpstr>3.3.1 万物互联-移动互联网</vt:lpstr>
      <vt:lpstr>3.3.2 万物互联-物联网</vt:lpstr>
      <vt:lpstr>3.3.2 万物互联-物联网</vt:lpstr>
      <vt:lpstr>3.3.3 万物互联-物联网技术</vt:lpstr>
      <vt:lpstr>3.3.4 万物互联-人工智能</vt:lpstr>
      <vt:lpstr>3.3.4 万物互联-人工智能</vt:lpstr>
      <vt:lpstr>3.3.4 万物互联-人工智能</vt:lpstr>
      <vt:lpstr>3.3.4 万物互联-人工智能</vt:lpstr>
      <vt:lpstr>3.4 其他新技术</vt:lpstr>
      <vt:lpstr>幻灯片 48</vt:lpstr>
      <vt:lpstr>4.1.转变观念——召开了两次信息化领导小组会</vt:lpstr>
      <vt:lpstr>4.2.1创造条件——多渠道筹措资金</vt:lpstr>
      <vt:lpstr>4.3.1.制定了十三五发展规划（总体目标）</vt:lpstr>
      <vt:lpstr>4.3.2.制定了十三五发展规划（主要内容）</vt:lpstr>
      <vt:lpstr>4.4.1.人才团队——引进人才</vt:lpstr>
      <vt:lpstr>4.4.2.人才团队——引进专业人才</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4.4.4 知识共享平台</vt:lpstr>
      <vt:lpstr>4.4.4 知识共享平台</vt:lpstr>
      <vt:lpstr>4.4.4 大数据应用</vt:lpstr>
      <vt:lpstr>4.4.4 业务系统对管理与服务带来的效益</vt:lpstr>
      <vt:lpstr>4.4.4 业务系统对管理与服务带来的效益</vt:lpstr>
      <vt:lpstr>4.4.4 业务系统对管理与服务带来的效益</vt:lpstr>
      <vt:lpstr>4.4.4 业务系统对管理与服务带来的效益</vt:lpstr>
      <vt:lpstr>幻灯片 73</vt:lpstr>
      <vt:lpstr>幻灯片 74</vt:lpstr>
      <vt:lpstr>幻灯片 75</vt:lpstr>
      <vt:lpstr>幻灯片 76</vt:lpstr>
      <vt:lpstr>5.1.不同的起点 不同的时间</vt:lpstr>
      <vt:lpstr>5.2.与自己赛跑</vt:lpstr>
      <vt:lpstr>5.3.小马过河问题</vt:lpstr>
      <vt:lpstr>5.4.汉马精神</vt:lpstr>
      <vt:lpstr>幻灯片 81</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信息中心2015年工作汇报</dc:title>
  <dc:creator>dell</dc:creator>
  <cp:lastModifiedBy>章登义</cp:lastModifiedBy>
  <cp:revision>465</cp:revision>
  <cp:lastPrinted>1899-12-30T00:00:00Z</cp:lastPrinted>
  <dcterms:created xsi:type="dcterms:W3CDTF">2013-01-14T15:39:01Z</dcterms:created>
  <dcterms:modified xsi:type="dcterms:W3CDTF">2018-05-29T10:01:28Z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2052-8.1.0.3163</vt:lpwstr>
  </property>
</Properties>
</file>